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14" r:id="rId59"/>
    <p:sldId id="315" r:id="rId60"/>
    <p:sldId id="316" r:id="rId61"/>
    <p:sldId id="317" r:id="rId62"/>
    <p:sldId id="318" r:id="rId63"/>
    <p:sldId id="319" r:id="rId64"/>
    <p:sldId id="320" r:id="rId65"/>
    <p:sldId id="321" r:id="rId66"/>
    <p:sldId id="322" r:id="rId67"/>
    <p:sldId id="323" r:id="rId68"/>
    <p:sldId id="324" r:id="rId69"/>
    <p:sldId id="325" r:id="rId70"/>
    <p:sldId id="326" r:id="rId71"/>
    <p:sldId id="327" r:id="rId72"/>
    <p:sldId id="328" r:id="rId73"/>
    <p:sldId id="329" r:id="rId74"/>
    <p:sldId id="330" r:id="rId75"/>
    <p:sldId id="331" r:id="rId76"/>
    <p:sldId id="332" r:id="rId77"/>
    <p:sldId id="333" r:id="rId78"/>
    <p:sldId id="334" r:id="rId79"/>
    <p:sldId id="335" r:id="rId80"/>
    <p:sldId id="336" r:id="rId81"/>
    <p:sldId id="337" r:id="rId8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image" Target="../media/image1.emf"/><Relationship Id="rId4" Type="http://schemas.openxmlformats.org/officeDocument/2006/relationships/image" Target="../media/image4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image" Target="../media/image17.emf"/><Relationship Id="rId4" Type="http://schemas.openxmlformats.org/officeDocument/2006/relationships/image" Target="../media/image20.e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image" Target="../media/image22.e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image" Target="../media/image24.emf"/><Relationship Id="rId5" Type="http://schemas.openxmlformats.org/officeDocument/2006/relationships/image" Target="../media/image28.emf"/><Relationship Id="rId4" Type="http://schemas.openxmlformats.org/officeDocument/2006/relationships/image" Target="../media/image27.e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image" Target="../media/image29.emf"/><Relationship Id="rId4" Type="http://schemas.openxmlformats.org/officeDocument/2006/relationships/image" Target="../media/image32.e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image" Target="../media/image33.e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emf"/><Relationship Id="rId1" Type="http://schemas.openxmlformats.org/officeDocument/2006/relationships/image" Target="../media/image35.emf"/><Relationship Id="rId4" Type="http://schemas.openxmlformats.org/officeDocument/2006/relationships/image" Target="../media/image38.e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40.emf"/><Relationship Id="rId1" Type="http://schemas.openxmlformats.org/officeDocument/2006/relationships/image" Target="../media/image39.e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image" Target="../media/image42.e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image" Target="../media/image44.e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image" Target="../media/image47.emf"/><Relationship Id="rId1" Type="http://schemas.openxmlformats.org/officeDocument/2006/relationships/image" Target="../media/image46.emf"/><Relationship Id="rId5" Type="http://schemas.openxmlformats.org/officeDocument/2006/relationships/image" Target="../media/image50.emf"/><Relationship Id="rId4" Type="http://schemas.openxmlformats.org/officeDocument/2006/relationships/image" Target="../media/image4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0.vml.rels><?xml version="1.0" encoding="UTF-8" standalone="yes"?>
<Relationships xmlns="http://schemas.openxmlformats.org/package/2006/relationships"><Relationship Id="rId2" Type="http://schemas.openxmlformats.org/officeDocument/2006/relationships/image" Target="../media/image52.emf"/><Relationship Id="rId1" Type="http://schemas.openxmlformats.org/officeDocument/2006/relationships/image" Target="../media/image51.emf"/></Relationships>
</file>

<file path=ppt/drawings/_rels/vmlDrawing2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4.emf"/><Relationship Id="rId1" Type="http://schemas.openxmlformats.org/officeDocument/2006/relationships/image" Target="../media/image53.emf"/></Relationships>
</file>

<file path=ppt/drawings/_rels/vmlDrawing2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6.emf"/><Relationship Id="rId1" Type="http://schemas.openxmlformats.org/officeDocument/2006/relationships/image" Target="../media/image55.e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2" Type="http://schemas.openxmlformats.org/officeDocument/2006/relationships/image" Target="../media/image58.emf"/><Relationship Id="rId1" Type="http://schemas.openxmlformats.org/officeDocument/2006/relationships/image" Target="../media/image57.emf"/><Relationship Id="rId5" Type="http://schemas.openxmlformats.org/officeDocument/2006/relationships/image" Target="../media/image61.emf"/><Relationship Id="rId4" Type="http://schemas.openxmlformats.org/officeDocument/2006/relationships/image" Target="../media/image60.emf"/></Relationships>
</file>

<file path=ppt/drawings/_rels/vmlDrawing24.vml.rels><?xml version="1.0" encoding="UTF-8" standalone="yes"?>
<Relationships xmlns="http://schemas.openxmlformats.org/package/2006/relationships"><Relationship Id="rId2" Type="http://schemas.openxmlformats.org/officeDocument/2006/relationships/image" Target="../media/image63.emf"/><Relationship Id="rId1" Type="http://schemas.openxmlformats.org/officeDocument/2006/relationships/image" Target="../media/image62.emf"/></Relationships>
</file>

<file path=ppt/drawings/_rels/vmlDrawing25.vml.rels><?xml version="1.0" encoding="UTF-8" standalone="yes"?>
<Relationships xmlns="http://schemas.openxmlformats.org/package/2006/relationships"><Relationship Id="rId2" Type="http://schemas.openxmlformats.org/officeDocument/2006/relationships/image" Target="../media/image65.emf"/><Relationship Id="rId1" Type="http://schemas.openxmlformats.org/officeDocument/2006/relationships/image" Target="../media/image64.emf"/></Relationships>
</file>

<file path=ppt/drawings/_rels/vmlDrawing26.vml.rels><?xml version="1.0" encoding="UTF-8" standalone="yes"?>
<Relationships xmlns="http://schemas.openxmlformats.org/package/2006/relationships"><Relationship Id="rId2" Type="http://schemas.openxmlformats.org/officeDocument/2006/relationships/image" Target="../media/image67.emf"/><Relationship Id="rId1" Type="http://schemas.openxmlformats.org/officeDocument/2006/relationships/image" Target="../media/image66.emf"/></Relationships>
</file>

<file path=ppt/drawings/_rels/vmlDrawing27.vml.rels><?xml version="1.0" encoding="UTF-8" standalone="yes"?>
<Relationships xmlns="http://schemas.openxmlformats.org/package/2006/relationships"><Relationship Id="rId3" Type="http://schemas.openxmlformats.org/officeDocument/2006/relationships/image" Target="../media/image70.emf"/><Relationship Id="rId2" Type="http://schemas.openxmlformats.org/officeDocument/2006/relationships/image" Target="../media/image69.emf"/><Relationship Id="rId1" Type="http://schemas.openxmlformats.org/officeDocument/2006/relationships/image" Target="../media/image68.emf"/></Relationships>
</file>

<file path=ppt/drawings/_rels/vmlDrawing28.vml.rels><?xml version="1.0" encoding="UTF-8" standalone="yes"?>
<Relationships xmlns="http://schemas.openxmlformats.org/package/2006/relationships"><Relationship Id="rId3" Type="http://schemas.openxmlformats.org/officeDocument/2006/relationships/image" Target="../media/image73.emf"/><Relationship Id="rId2" Type="http://schemas.openxmlformats.org/officeDocument/2006/relationships/image" Target="../media/image72.emf"/><Relationship Id="rId1" Type="http://schemas.openxmlformats.org/officeDocument/2006/relationships/image" Target="../media/image71.emf"/></Relationships>
</file>

<file path=ppt/drawings/_rels/vmlDrawing29.vml.rels><?xml version="1.0" encoding="UTF-8" standalone="yes"?>
<Relationships xmlns="http://schemas.openxmlformats.org/package/2006/relationships"><Relationship Id="rId3" Type="http://schemas.openxmlformats.org/officeDocument/2006/relationships/image" Target="../media/image76.emf"/><Relationship Id="rId2" Type="http://schemas.openxmlformats.org/officeDocument/2006/relationships/image" Target="../media/image75.emf"/><Relationship Id="rId1" Type="http://schemas.openxmlformats.org/officeDocument/2006/relationships/image" Target="../media/image74.emf"/><Relationship Id="rId5" Type="http://schemas.openxmlformats.org/officeDocument/2006/relationships/image" Target="../media/image78.emf"/><Relationship Id="rId4" Type="http://schemas.openxmlformats.org/officeDocument/2006/relationships/image" Target="../media/image7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0.vml.rels><?xml version="1.0" encoding="UTF-8" standalone="yes"?>
<Relationships xmlns="http://schemas.openxmlformats.org/package/2006/relationships"><Relationship Id="rId3" Type="http://schemas.openxmlformats.org/officeDocument/2006/relationships/image" Target="../media/image81.emf"/><Relationship Id="rId2" Type="http://schemas.openxmlformats.org/officeDocument/2006/relationships/image" Target="../media/image80.emf"/><Relationship Id="rId1" Type="http://schemas.openxmlformats.org/officeDocument/2006/relationships/image" Target="../media/image79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2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3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4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5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6.e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7.emf"/></Relationships>
</file>

<file path=ppt/drawings/_rels/vmlDrawing37.vml.rels><?xml version="1.0" encoding="UTF-8" standalone="yes"?>
<Relationships xmlns="http://schemas.openxmlformats.org/package/2006/relationships"><Relationship Id="rId2" Type="http://schemas.openxmlformats.org/officeDocument/2006/relationships/image" Target="../media/image89.emf"/><Relationship Id="rId1" Type="http://schemas.openxmlformats.org/officeDocument/2006/relationships/image" Target="../media/image88.emf"/></Relationships>
</file>

<file path=ppt/drawings/_rels/vmlDrawing38.vml.rels><?xml version="1.0" encoding="UTF-8" standalone="yes"?>
<Relationships xmlns="http://schemas.openxmlformats.org/package/2006/relationships"><Relationship Id="rId2" Type="http://schemas.openxmlformats.org/officeDocument/2006/relationships/image" Target="../media/image91.emf"/><Relationship Id="rId1" Type="http://schemas.openxmlformats.org/officeDocument/2006/relationships/image" Target="../media/image90.emf"/></Relationships>
</file>

<file path=ppt/drawings/_rels/vmlDrawing39.vml.rels><?xml version="1.0" encoding="UTF-8" standalone="yes"?>
<Relationships xmlns="http://schemas.openxmlformats.org/package/2006/relationships"><Relationship Id="rId3" Type="http://schemas.openxmlformats.org/officeDocument/2006/relationships/image" Target="../media/image94.emf"/><Relationship Id="rId2" Type="http://schemas.openxmlformats.org/officeDocument/2006/relationships/image" Target="../media/image93.emf"/><Relationship Id="rId1" Type="http://schemas.openxmlformats.org/officeDocument/2006/relationships/image" Target="../media/image92.emf"/><Relationship Id="rId4" Type="http://schemas.openxmlformats.org/officeDocument/2006/relationships/image" Target="../media/image9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40.vml.rels><?xml version="1.0" encoding="UTF-8" standalone="yes"?>
<Relationships xmlns="http://schemas.openxmlformats.org/package/2006/relationships"><Relationship Id="rId3" Type="http://schemas.openxmlformats.org/officeDocument/2006/relationships/image" Target="../media/image98.emf"/><Relationship Id="rId2" Type="http://schemas.openxmlformats.org/officeDocument/2006/relationships/image" Target="../media/image97.emf"/><Relationship Id="rId1" Type="http://schemas.openxmlformats.org/officeDocument/2006/relationships/image" Target="../media/image96.emf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9.emf"/></Relationships>
</file>

<file path=ppt/drawings/_rels/vmlDrawing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0.emf"/></Relationships>
</file>

<file path=ppt/drawings/_rels/vmlDrawing4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emf"/><Relationship Id="rId2" Type="http://schemas.openxmlformats.org/officeDocument/2006/relationships/image" Target="../media/image102.emf"/><Relationship Id="rId1" Type="http://schemas.openxmlformats.org/officeDocument/2006/relationships/image" Target="../media/image101.emf"/></Relationships>
</file>

<file path=ppt/drawings/_rels/vmlDrawing4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emf"/><Relationship Id="rId1" Type="http://schemas.openxmlformats.org/officeDocument/2006/relationships/image" Target="../media/image104.emf"/></Relationships>
</file>

<file path=ppt/drawings/_rels/vmlDrawing4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emf"/><Relationship Id="rId1" Type="http://schemas.openxmlformats.org/officeDocument/2006/relationships/image" Target="../media/image106.emf"/></Relationships>
</file>

<file path=ppt/drawings/_rels/vmlDrawing4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emf"/><Relationship Id="rId2" Type="http://schemas.openxmlformats.org/officeDocument/2006/relationships/image" Target="../media/image109.emf"/><Relationship Id="rId1" Type="http://schemas.openxmlformats.org/officeDocument/2006/relationships/image" Target="../media/image108.emf"/><Relationship Id="rId5" Type="http://schemas.openxmlformats.org/officeDocument/2006/relationships/image" Target="../media/image112.emf"/><Relationship Id="rId4" Type="http://schemas.openxmlformats.org/officeDocument/2006/relationships/image" Target="../media/image111.emf"/></Relationships>
</file>

<file path=ppt/drawings/_rels/vmlDrawing47.v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emf"/><Relationship Id="rId3" Type="http://schemas.openxmlformats.org/officeDocument/2006/relationships/image" Target="../media/image115.emf"/><Relationship Id="rId7" Type="http://schemas.openxmlformats.org/officeDocument/2006/relationships/image" Target="../media/image119.emf"/><Relationship Id="rId2" Type="http://schemas.openxmlformats.org/officeDocument/2006/relationships/image" Target="../media/image114.emf"/><Relationship Id="rId1" Type="http://schemas.openxmlformats.org/officeDocument/2006/relationships/image" Target="../media/image113.emf"/><Relationship Id="rId6" Type="http://schemas.openxmlformats.org/officeDocument/2006/relationships/image" Target="../media/image118.emf"/><Relationship Id="rId5" Type="http://schemas.openxmlformats.org/officeDocument/2006/relationships/image" Target="../media/image117.emf"/><Relationship Id="rId4" Type="http://schemas.openxmlformats.org/officeDocument/2006/relationships/image" Target="../media/image116.emf"/></Relationships>
</file>

<file path=ppt/drawings/_rels/vmlDrawing4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2.emf"/><Relationship Id="rId1" Type="http://schemas.openxmlformats.org/officeDocument/2006/relationships/image" Target="../media/image121.emf"/></Relationships>
</file>

<file path=ppt/drawings/_rels/vmlDrawing4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4.emf"/><Relationship Id="rId1" Type="http://schemas.openxmlformats.org/officeDocument/2006/relationships/image" Target="../media/image123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image" Target="../media/image8.emf"/></Relationships>
</file>

<file path=ppt/drawings/_rels/vmlDrawing50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6.emf"/><Relationship Id="rId1" Type="http://schemas.openxmlformats.org/officeDocument/2006/relationships/image" Target="../media/image125.emf"/></Relationships>
</file>

<file path=ppt/drawings/_rels/vmlDrawing5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8.emf"/><Relationship Id="rId1" Type="http://schemas.openxmlformats.org/officeDocument/2006/relationships/image" Target="../media/image127.emf"/></Relationships>
</file>

<file path=ppt/drawings/_rels/vmlDrawing5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emf"/><Relationship Id="rId2" Type="http://schemas.openxmlformats.org/officeDocument/2006/relationships/image" Target="../media/image130.wmf"/><Relationship Id="rId1" Type="http://schemas.openxmlformats.org/officeDocument/2006/relationships/image" Target="../media/image129.emf"/></Relationships>
</file>

<file path=ppt/drawings/_rels/vmlDrawing5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2.emf"/></Relationships>
</file>

<file path=ppt/drawings/_rels/vmlDrawing5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4.emf"/><Relationship Id="rId1" Type="http://schemas.openxmlformats.org/officeDocument/2006/relationships/image" Target="../media/image133.emf"/></Relationships>
</file>

<file path=ppt/drawings/_rels/vmlDrawing5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5.emf"/></Relationships>
</file>

<file path=ppt/drawings/_rels/vmlDrawing5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emf"/><Relationship Id="rId2" Type="http://schemas.openxmlformats.org/officeDocument/2006/relationships/image" Target="../media/image137.emf"/><Relationship Id="rId1" Type="http://schemas.openxmlformats.org/officeDocument/2006/relationships/image" Target="../media/image136.emf"/></Relationships>
</file>

<file path=ppt/drawings/_rels/vmlDrawing5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emf"/><Relationship Id="rId2" Type="http://schemas.openxmlformats.org/officeDocument/2006/relationships/image" Target="../media/image140.emf"/><Relationship Id="rId1" Type="http://schemas.openxmlformats.org/officeDocument/2006/relationships/image" Target="../media/image139.emf"/></Relationships>
</file>

<file path=ppt/drawings/_rels/vmlDrawing5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emf"/><Relationship Id="rId2" Type="http://schemas.openxmlformats.org/officeDocument/2006/relationships/image" Target="../media/image143.emf"/><Relationship Id="rId1" Type="http://schemas.openxmlformats.org/officeDocument/2006/relationships/image" Target="../media/image142.emf"/><Relationship Id="rId4" Type="http://schemas.openxmlformats.org/officeDocument/2006/relationships/image" Target="../media/image145.emf"/></Relationships>
</file>

<file path=ppt/drawings/_rels/vmlDrawing5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6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image" Target="../media/image11.emf"/></Relationships>
</file>

<file path=ppt/drawings/_rels/vmlDrawing60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8.emf"/><Relationship Id="rId1" Type="http://schemas.openxmlformats.org/officeDocument/2006/relationships/image" Target="../media/image147.emf"/></Relationships>
</file>

<file path=ppt/drawings/_rels/vmlDrawing6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1.emf"/><Relationship Id="rId2" Type="http://schemas.openxmlformats.org/officeDocument/2006/relationships/image" Target="../media/image150.emf"/><Relationship Id="rId1" Type="http://schemas.openxmlformats.org/officeDocument/2006/relationships/image" Target="../media/image149.emf"/></Relationships>
</file>

<file path=ppt/drawings/_rels/vmlDrawing6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4.emf"/><Relationship Id="rId2" Type="http://schemas.openxmlformats.org/officeDocument/2006/relationships/image" Target="../media/image153.emf"/><Relationship Id="rId1" Type="http://schemas.openxmlformats.org/officeDocument/2006/relationships/image" Target="../media/image152.emf"/></Relationships>
</file>

<file path=ppt/drawings/_rels/vmlDrawing6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7.wmf"/><Relationship Id="rId2" Type="http://schemas.openxmlformats.org/officeDocument/2006/relationships/image" Target="../media/image156.emf"/><Relationship Id="rId1" Type="http://schemas.openxmlformats.org/officeDocument/2006/relationships/image" Target="../media/image155.emf"/><Relationship Id="rId6" Type="http://schemas.openxmlformats.org/officeDocument/2006/relationships/image" Target="../media/image160.emf"/><Relationship Id="rId5" Type="http://schemas.openxmlformats.org/officeDocument/2006/relationships/image" Target="../media/image159.emf"/><Relationship Id="rId4" Type="http://schemas.openxmlformats.org/officeDocument/2006/relationships/image" Target="../media/image158.wmf"/></Relationships>
</file>

<file path=ppt/drawings/_rels/vmlDrawing6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3.emf"/><Relationship Id="rId2" Type="http://schemas.openxmlformats.org/officeDocument/2006/relationships/image" Target="../media/image162.emf"/><Relationship Id="rId1" Type="http://schemas.openxmlformats.org/officeDocument/2006/relationships/image" Target="../media/image161.emf"/></Relationships>
</file>

<file path=ppt/drawings/_rels/vmlDrawing6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5.emf"/><Relationship Id="rId2" Type="http://schemas.openxmlformats.org/officeDocument/2006/relationships/image" Target="../media/image164.emf"/><Relationship Id="rId1" Type="http://schemas.openxmlformats.org/officeDocument/2006/relationships/image" Target="../media/image79.emf"/></Relationships>
</file>

<file path=ppt/drawings/_rels/vmlDrawing6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7.wmf"/><Relationship Id="rId1" Type="http://schemas.openxmlformats.org/officeDocument/2006/relationships/image" Target="../media/image166.emf"/></Relationships>
</file>

<file path=ppt/drawings/_rels/vmlDrawing6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9.wmf"/><Relationship Id="rId1" Type="http://schemas.openxmlformats.org/officeDocument/2006/relationships/image" Target="../media/image168.wmf"/></Relationships>
</file>

<file path=ppt/drawings/_rels/vmlDrawing6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0.wmf"/></Relationships>
</file>

<file path=ppt/drawings/_rels/vmlDrawing6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2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70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5.wmf"/><Relationship Id="rId1" Type="http://schemas.openxmlformats.org/officeDocument/2006/relationships/image" Target="../media/image174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image" Target="../media/image15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6.e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15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3" Type="http://schemas.openxmlformats.org/officeDocument/2006/relationships/oleObject" Target="../embeddings/oleObject17.bin"/><Relationship Id="rId7" Type="http://schemas.openxmlformats.org/officeDocument/2006/relationships/oleObject" Target="../embeddings/oleObject1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8.emf"/><Relationship Id="rId11" Type="http://schemas.openxmlformats.org/officeDocument/2006/relationships/image" Target="../media/image21.emf"/><Relationship Id="rId5" Type="http://schemas.openxmlformats.org/officeDocument/2006/relationships/oleObject" Target="../embeddings/oleObject18.bin"/><Relationship Id="rId10" Type="http://schemas.openxmlformats.org/officeDocument/2006/relationships/image" Target="../media/image20.emf"/><Relationship Id="rId4" Type="http://schemas.openxmlformats.org/officeDocument/2006/relationships/image" Target="../media/image17.emf"/><Relationship Id="rId9" Type="http://schemas.openxmlformats.org/officeDocument/2006/relationships/oleObject" Target="../embeddings/oleObject20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23.emf"/><Relationship Id="rId5" Type="http://schemas.openxmlformats.org/officeDocument/2006/relationships/oleObject" Target="../embeddings/oleObject22.bin"/><Relationship Id="rId4" Type="http://schemas.openxmlformats.org/officeDocument/2006/relationships/image" Target="../media/image22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emf"/><Relationship Id="rId3" Type="http://schemas.openxmlformats.org/officeDocument/2006/relationships/oleObject" Target="../embeddings/oleObject23.bin"/><Relationship Id="rId7" Type="http://schemas.openxmlformats.org/officeDocument/2006/relationships/oleObject" Target="../embeddings/oleObject25.bin"/><Relationship Id="rId12" Type="http://schemas.openxmlformats.org/officeDocument/2006/relationships/image" Target="../media/image28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25.emf"/><Relationship Id="rId11" Type="http://schemas.openxmlformats.org/officeDocument/2006/relationships/oleObject" Target="../embeddings/oleObject27.bin"/><Relationship Id="rId5" Type="http://schemas.openxmlformats.org/officeDocument/2006/relationships/oleObject" Target="../embeddings/oleObject24.bin"/><Relationship Id="rId10" Type="http://schemas.openxmlformats.org/officeDocument/2006/relationships/image" Target="../media/image27.emf"/><Relationship Id="rId4" Type="http://schemas.openxmlformats.org/officeDocument/2006/relationships/image" Target="../media/image24.emf"/><Relationship Id="rId9" Type="http://schemas.openxmlformats.org/officeDocument/2006/relationships/oleObject" Target="../embeddings/oleObject26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emf"/><Relationship Id="rId3" Type="http://schemas.openxmlformats.org/officeDocument/2006/relationships/oleObject" Target="../embeddings/oleObject28.bin"/><Relationship Id="rId7" Type="http://schemas.openxmlformats.org/officeDocument/2006/relationships/oleObject" Target="../embeddings/oleObject3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30.emf"/><Relationship Id="rId5" Type="http://schemas.openxmlformats.org/officeDocument/2006/relationships/oleObject" Target="../embeddings/oleObject29.bin"/><Relationship Id="rId10" Type="http://schemas.openxmlformats.org/officeDocument/2006/relationships/image" Target="../media/image32.emf"/><Relationship Id="rId4" Type="http://schemas.openxmlformats.org/officeDocument/2006/relationships/image" Target="../media/image29.emf"/><Relationship Id="rId9" Type="http://schemas.openxmlformats.org/officeDocument/2006/relationships/oleObject" Target="../embeddings/oleObject31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34.emf"/><Relationship Id="rId5" Type="http://schemas.openxmlformats.org/officeDocument/2006/relationships/oleObject" Target="../embeddings/oleObject33.bin"/><Relationship Id="rId4" Type="http://schemas.openxmlformats.org/officeDocument/2006/relationships/image" Target="../media/image33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emf"/><Relationship Id="rId3" Type="http://schemas.openxmlformats.org/officeDocument/2006/relationships/oleObject" Target="../embeddings/oleObject34.bin"/><Relationship Id="rId7" Type="http://schemas.openxmlformats.org/officeDocument/2006/relationships/oleObject" Target="../embeddings/oleObject3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36.emf"/><Relationship Id="rId5" Type="http://schemas.openxmlformats.org/officeDocument/2006/relationships/oleObject" Target="../embeddings/oleObject35.bin"/><Relationship Id="rId10" Type="http://schemas.openxmlformats.org/officeDocument/2006/relationships/image" Target="../media/image38.emf"/><Relationship Id="rId4" Type="http://schemas.openxmlformats.org/officeDocument/2006/relationships/image" Target="../media/image35.emf"/><Relationship Id="rId9" Type="http://schemas.openxmlformats.org/officeDocument/2006/relationships/oleObject" Target="../embeddings/oleObject37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emf"/><Relationship Id="rId3" Type="http://schemas.openxmlformats.org/officeDocument/2006/relationships/oleObject" Target="../embeddings/oleObject38.bin"/><Relationship Id="rId7" Type="http://schemas.openxmlformats.org/officeDocument/2006/relationships/oleObject" Target="../embeddings/oleObject4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40.emf"/><Relationship Id="rId5" Type="http://schemas.openxmlformats.org/officeDocument/2006/relationships/oleObject" Target="../embeddings/oleObject39.bin"/><Relationship Id="rId4" Type="http://schemas.openxmlformats.org/officeDocument/2006/relationships/image" Target="../media/image39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43.emf"/><Relationship Id="rId5" Type="http://schemas.openxmlformats.org/officeDocument/2006/relationships/oleObject" Target="../embeddings/oleObject42.bin"/><Relationship Id="rId4" Type="http://schemas.openxmlformats.org/officeDocument/2006/relationships/image" Target="../media/image42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45.emf"/><Relationship Id="rId5" Type="http://schemas.openxmlformats.org/officeDocument/2006/relationships/oleObject" Target="../embeddings/oleObject44.bin"/><Relationship Id="rId4" Type="http://schemas.openxmlformats.org/officeDocument/2006/relationships/image" Target="../media/image44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4.emf"/><Relationship Id="rId4" Type="http://schemas.openxmlformats.org/officeDocument/2006/relationships/image" Target="../media/image1.emf"/><Relationship Id="rId9" Type="http://schemas.openxmlformats.org/officeDocument/2006/relationships/oleObject" Target="../embeddings/oleObject4.bin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emf"/><Relationship Id="rId3" Type="http://schemas.openxmlformats.org/officeDocument/2006/relationships/oleObject" Target="../embeddings/oleObject45.bin"/><Relationship Id="rId7" Type="http://schemas.openxmlformats.org/officeDocument/2006/relationships/oleObject" Target="../embeddings/oleObject47.bin"/><Relationship Id="rId12" Type="http://schemas.openxmlformats.org/officeDocument/2006/relationships/image" Target="../media/image50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47.emf"/><Relationship Id="rId11" Type="http://schemas.openxmlformats.org/officeDocument/2006/relationships/oleObject" Target="../embeddings/oleObject49.bin"/><Relationship Id="rId5" Type="http://schemas.openxmlformats.org/officeDocument/2006/relationships/oleObject" Target="../embeddings/oleObject46.bin"/><Relationship Id="rId10" Type="http://schemas.openxmlformats.org/officeDocument/2006/relationships/image" Target="../media/image49.emf"/><Relationship Id="rId4" Type="http://schemas.openxmlformats.org/officeDocument/2006/relationships/image" Target="../media/image46.emf"/><Relationship Id="rId9" Type="http://schemas.openxmlformats.org/officeDocument/2006/relationships/oleObject" Target="../embeddings/oleObject48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52.emf"/><Relationship Id="rId5" Type="http://schemas.openxmlformats.org/officeDocument/2006/relationships/oleObject" Target="../embeddings/oleObject51.bin"/><Relationship Id="rId4" Type="http://schemas.openxmlformats.org/officeDocument/2006/relationships/image" Target="../media/image51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54.emf"/><Relationship Id="rId5" Type="http://schemas.openxmlformats.org/officeDocument/2006/relationships/oleObject" Target="../embeddings/oleObject53.bin"/><Relationship Id="rId4" Type="http://schemas.openxmlformats.org/officeDocument/2006/relationships/image" Target="../media/image53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56.emf"/><Relationship Id="rId5" Type="http://schemas.openxmlformats.org/officeDocument/2006/relationships/oleObject" Target="../embeddings/oleObject55.bin"/><Relationship Id="rId4" Type="http://schemas.openxmlformats.org/officeDocument/2006/relationships/image" Target="../media/image55.e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emf"/><Relationship Id="rId3" Type="http://schemas.openxmlformats.org/officeDocument/2006/relationships/oleObject" Target="../embeddings/oleObject56.bin"/><Relationship Id="rId7" Type="http://schemas.openxmlformats.org/officeDocument/2006/relationships/oleObject" Target="../embeddings/oleObject58.bin"/><Relationship Id="rId12" Type="http://schemas.openxmlformats.org/officeDocument/2006/relationships/image" Target="../media/image61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58.emf"/><Relationship Id="rId11" Type="http://schemas.openxmlformats.org/officeDocument/2006/relationships/oleObject" Target="../embeddings/oleObject60.bin"/><Relationship Id="rId5" Type="http://schemas.openxmlformats.org/officeDocument/2006/relationships/oleObject" Target="../embeddings/oleObject57.bin"/><Relationship Id="rId10" Type="http://schemas.openxmlformats.org/officeDocument/2006/relationships/image" Target="../media/image60.emf"/><Relationship Id="rId4" Type="http://schemas.openxmlformats.org/officeDocument/2006/relationships/image" Target="../media/image57.emf"/><Relationship Id="rId9" Type="http://schemas.openxmlformats.org/officeDocument/2006/relationships/oleObject" Target="../embeddings/oleObject59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63.emf"/><Relationship Id="rId5" Type="http://schemas.openxmlformats.org/officeDocument/2006/relationships/oleObject" Target="../embeddings/oleObject62.bin"/><Relationship Id="rId4" Type="http://schemas.openxmlformats.org/officeDocument/2006/relationships/image" Target="../media/image62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65.emf"/><Relationship Id="rId5" Type="http://schemas.openxmlformats.org/officeDocument/2006/relationships/oleObject" Target="../embeddings/oleObject64.bin"/><Relationship Id="rId4" Type="http://schemas.openxmlformats.org/officeDocument/2006/relationships/image" Target="../media/image64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67.emf"/><Relationship Id="rId5" Type="http://schemas.openxmlformats.org/officeDocument/2006/relationships/oleObject" Target="../embeddings/oleObject66.bin"/><Relationship Id="rId4" Type="http://schemas.openxmlformats.org/officeDocument/2006/relationships/image" Target="../media/image66.e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emf"/><Relationship Id="rId3" Type="http://schemas.openxmlformats.org/officeDocument/2006/relationships/oleObject" Target="../embeddings/oleObject67.bin"/><Relationship Id="rId7" Type="http://schemas.openxmlformats.org/officeDocument/2006/relationships/oleObject" Target="../embeddings/oleObject6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69.emf"/><Relationship Id="rId5" Type="http://schemas.openxmlformats.org/officeDocument/2006/relationships/oleObject" Target="../embeddings/oleObject68.bin"/><Relationship Id="rId4" Type="http://schemas.openxmlformats.org/officeDocument/2006/relationships/image" Target="../media/image68.e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emf"/><Relationship Id="rId3" Type="http://schemas.openxmlformats.org/officeDocument/2006/relationships/oleObject" Target="../embeddings/oleObject70.bin"/><Relationship Id="rId7" Type="http://schemas.openxmlformats.org/officeDocument/2006/relationships/oleObject" Target="../embeddings/oleObject7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72.emf"/><Relationship Id="rId5" Type="http://schemas.openxmlformats.org/officeDocument/2006/relationships/oleObject" Target="../embeddings/oleObject71.bin"/><Relationship Id="rId4" Type="http://schemas.openxmlformats.org/officeDocument/2006/relationships/image" Target="../media/image71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5.emf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emf"/><Relationship Id="rId3" Type="http://schemas.openxmlformats.org/officeDocument/2006/relationships/oleObject" Target="../embeddings/oleObject73.bin"/><Relationship Id="rId7" Type="http://schemas.openxmlformats.org/officeDocument/2006/relationships/oleObject" Target="../embeddings/oleObject75.bin"/><Relationship Id="rId12" Type="http://schemas.openxmlformats.org/officeDocument/2006/relationships/image" Target="../media/image78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9.vml"/><Relationship Id="rId6" Type="http://schemas.openxmlformats.org/officeDocument/2006/relationships/image" Target="../media/image75.emf"/><Relationship Id="rId11" Type="http://schemas.openxmlformats.org/officeDocument/2006/relationships/oleObject" Target="../embeddings/oleObject77.bin"/><Relationship Id="rId5" Type="http://schemas.openxmlformats.org/officeDocument/2006/relationships/oleObject" Target="../embeddings/oleObject74.bin"/><Relationship Id="rId10" Type="http://schemas.openxmlformats.org/officeDocument/2006/relationships/image" Target="../media/image77.emf"/><Relationship Id="rId4" Type="http://schemas.openxmlformats.org/officeDocument/2006/relationships/image" Target="../media/image74.emf"/><Relationship Id="rId9" Type="http://schemas.openxmlformats.org/officeDocument/2006/relationships/oleObject" Target="../embeddings/oleObject76.bin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emf"/><Relationship Id="rId3" Type="http://schemas.openxmlformats.org/officeDocument/2006/relationships/oleObject" Target="../embeddings/oleObject78.bin"/><Relationship Id="rId7" Type="http://schemas.openxmlformats.org/officeDocument/2006/relationships/oleObject" Target="../embeddings/oleObject8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0.vml"/><Relationship Id="rId6" Type="http://schemas.openxmlformats.org/officeDocument/2006/relationships/image" Target="../media/image80.emf"/><Relationship Id="rId5" Type="http://schemas.openxmlformats.org/officeDocument/2006/relationships/oleObject" Target="../embeddings/oleObject79.bin"/><Relationship Id="rId4" Type="http://schemas.openxmlformats.org/officeDocument/2006/relationships/image" Target="../media/image79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1.vml"/><Relationship Id="rId4" Type="http://schemas.openxmlformats.org/officeDocument/2006/relationships/image" Target="../media/image82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2.vml"/><Relationship Id="rId4" Type="http://schemas.openxmlformats.org/officeDocument/2006/relationships/image" Target="../media/image83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3.vml"/><Relationship Id="rId4" Type="http://schemas.openxmlformats.org/officeDocument/2006/relationships/image" Target="../media/image84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4.vml"/><Relationship Id="rId4" Type="http://schemas.openxmlformats.org/officeDocument/2006/relationships/image" Target="../media/image85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5.vml"/><Relationship Id="rId4" Type="http://schemas.openxmlformats.org/officeDocument/2006/relationships/image" Target="../media/image86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6.vml"/><Relationship Id="rId4" Type="http://schemas.openxmlformats.org/officeDocument/2006/relationships/image" Target="../media/image87.em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6.emf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7.vml"/><Relationship Id="rId6" Type="http://schemas.openxmlformats.org/officeDocument/2006/relationships/image" Target="../media/image89.emf"/><Relationship Id="rId5" Type="http://schemas.openxmlformats.org/officeDocument/2006/relationships/oleObject" Target="../embeddings/oleObject88.bin"/><Relationship Id="rId4" Type="http://schemas.openxmlformats.org/officeDocument/2006/relationships/image" Target="../media/image88.e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8.vml"/><Relationship Id="rId6" Type="http://schemas.openxmlformats.org/officeDocument/2006/relationships/image" Target="../media/image91.emf"/><Relationship Id="rId5" Type="http://schemas.openxmlformats.org/officeDocument/2006/relationships/oleObject" Target="../embeddings/oleObject90.bin"/><Relationship Id="rId4" Type="http://schemas.openxmlformats.org/officeDocument/2006/relationships/image" Target="../media/image90.emf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7.emf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emf"/><Relationship Id="rId3" Type="http://schemas.openxmlformats.org/officeDocument/2006/relationships/oleObject" Target="../embeddings/oleObject91.bin"/><Relationship Id="rId7" Type="http://schemas.openxmlformats.org/officeDocument/2006/relationships/oleObject" Target="../embeddings/oleObject9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9.vml"/><Relationship Id="rId6" Type="http://schemas.openxmlformats.org/officeDocument/2006/relationships/image" Target="../media/image93.emf"/><Relationship Id="rId5" Type="http://schemas.openxmlformats.org/officeDocument/2006/relationships/oleObject" Target="../embeddings/oleObject92.bin"/><Relationship Id="rId10" Type="http://schemas.openxmlformats.org/officeDocument/2006/relationships/image" Target="../media/image95.emf"/><Relationship Id="rId4" Type="http://schemas.openxmlformats.org/officeDocument/2006/relationships/image" Target="../media/image92.emf"/><Relationship Id="rId9" Type="http://schemas.openxmlformats.org/officeDocument/2006/relationships/oleObject" Target="../embeddings/oleObject94.bin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emf"/><Relationship Id="rId3" Type="http://schemas.openxmlformats.org/officeDocument/2006/relationships/oleObject" Target="../embeddings/oleObject95.bin"/><Relationship Id="rId7" Type="http://schemas.openxmlformats.org/officeDocument/2006/relationships/oleObject" Target="../embeddings/oleObject9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0.vml"/><Relationship Id="rId6" Type="http://schemas.openxmlformats.org/officeDocument/2006/relationships/image" Target="../media/image97.emf"/><Relationship Id="rId5" Type="http://schemas.openxmlformats.org/officeDocument/2006/relationships/oleObject" Target="../embeddings/oleObject96.bin"/><Relationship Id="rId4" Type="http://schemas.openxmlformats.org/officeDocument/2006/relationships/image" Target="../media/image96.emf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1.vml"/><Relationship Id="rId4" Type="http://schemas.openxmlformats.org/officeDocument/2006/relationships/image" Target="../media/image99.emf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2.vml"/><Relationship Id="rId4" Type="http://schemas.openxmlformats.org/officeDocument/2006/relationships/image" Target="../media/image100.emf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emf"/><Relationship Id="rId3" Type="http://schemas.openxmlformats.org/officeDocument/2006/relationships/oleObject" Target="../embeddings/oleObject100.bin"/><Relationship Id="rId7" Type="http://schemas.openxmlformats.org/officeDocument/2006/relationships/oleObject" Target="../embeddings/oleObject10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3.vml"/><Relationship Id="rId6" Type="http://schemas.openxmlformats.org/officeDocument/2006/relationships/image" Target="../media/image102.emf"/><Relationship Id="rId5" Type="http://schemas.openxmlformats.org/officeDocument/2006/relationships/oleObject" Target="../embeddings/oleObject101.bin"/><Relationship Id="rId4" Type="http://schemas.openxmlformats.org/officeDocument/2006/relationships/image" Target="../media/image101.emf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4.vml"/><Relationship Id="rId6" Type="http://schemas.openxmlformats.org/officeDocument/2006/relationships/image" Target="../media/image105.emf"/><Relationship Id="rId5" Type="http://schemas.openxmlformats.org/officeDocument/2006/relationships/oleObject" Target="../embeddings/oleObject104.bin"/><Relationship Id="rId4" Type="http://schemas.openxmlformats.org/officeDocument/2006/relationships/image" Target="../media/image104.emf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5.vml"/><Relationship Id="rId6" Type="http://schemas.openxmlformats.org/officeDocument/2006/relationships/image" Target="../media/image107.emf"/><Relationship Id="rId5" Type="http://schemas.openxmlformats.org/officeDocument/2006/relationships/oleObject" Target="../embeddings/oleObject106.bin"/><Relationship Id="rId4" Type="http://schemas.openxmlformats.org/officeDocument/2006/relationships/image" Target="../media/image106.emf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emf"/><Relationship Id="rId3" Type="http://schemas.openxmlformats.org/officeDocument/2006/relationships/oleObject" Target="../embeddings/oleObject107.bin"/><Relationship Id="rId7" Type="http://schemas.openxmlformats.org/officeDocument/2006/relationships/oleObject" Target="../embeddings/oleObject109.bin"/><Relationship Id="rId12" Type="http://schemas.openxmlformats.org/officeDocument/2006/relationships/image" Target="../media/image112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6.vml"/><Relationship Id="rId6" Type="http://schemas.openxmlformats.org/officeDocument/2006/relationships/image" Target="../media/image109.emf"/><Relationship Id="rId11" Type="http://schemas.openxmlformats.org/officeDocument/2006/relationships/oleObject" Target="../embeddings/oleObject111.bin"/><Relationship Id="rId5" Type="http://schemas.openxmlformats.org/officeDocument/2006/relationships/oleObject" Target="../embeddings/oleObject108.bin"/><Relationship Id="rId10" Type="http://schemas.openxmlformats.org/officeDocument/2006/relationships/image" Target="../media/image111.emf"/><Relationship Id="rId4" Type="http://schemas.openxmlformats.org/officeDocument/2006/relationships/image" Target="../media/image108.emf"/><Relationship Id="rId9" Type="http://schemas.openxmlformats.org/officeDocument/2006/relationships/oleObject" Target="../embeddings/oleObject110.bin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emf"/><Relationship Id="rId13" Type="http://schemas.openxmlformats.org/officeDocument/2006/relationships/oleObject" Target="../embeddings/oleObject117.bin"/><Relationship Id="rId18" Type="http://schemas.openxmlformats.org/officeDocument/2006/relationships/image" Target="../media/image120.emf"/><Relationship Id="rId3" Type="http://schemas.openxmlformats.org/officeDocument/2006/relationships/oleObject" Target="../embeddings/oleObject112.bin"/><Relationship Id="rId7" Type="http://schemas.openxmlformats.org/officeDocument/2006/relationships/oleObject" Target="../embeddings/oleObject114.bin"/><Relationship Id="rId12" Type="http://schemas.openxmlformats.org/officeDocument/2006/relationships/image" Target="../media/image117.emf"/><Relationship Id="rId17" Type="http://schemas.openxmlformats.org/officeDocument/2006/relationships/oleObject" Target="../embeddings/oleObject119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19.emf"/><Relationship Id="rId1" Type="http://schemas.openxmlformats.org/officeDocument/2006/relationships/vmlDrawing" Target="../drawings/vmlDrawing47.vml"/><Relationship Id="rId6" Type="http://schemas.openxmlformats.org/officeDocument/2006/relationships/image" Target="../media/image114.emf"/><Relationship Id="rId11" Type="http://schemas.openxmlformats.org/officeDocument/2006/relationships/oleObject" Target="../embeddings/oleObject116.bin"/><Relationship Id="rId5" Type="http://schemas.openxmlformats.org/officeDocument/2006/relationships/oleObject" Target="../embeddings/oleObject113.bin"/><Relationship Id="rId15" Type="http://schemas.openxmlformats.org/officeDocument/2006/relationships/oleObject" Target="../embeddings/oleObject118.bin"/><Relationship Id="rId10" Type="http://schemas.openxmlformats.org/officeDocument/2006/relationships/image" Target="../media/image116.emf"/><Relationship Id="rId4" Type="http://schemas.openxmlformats.org/officeDocument/2006/relationships/image" Target="../media/image113.emf"/><Relationship Id="rId9" Type="http://schemas.openxmlformats.org/officeDocument/2006/relationships/oleObject" Target="../embeddings/oleObject115.bin"/><Relationship Id="rId14" Type="http://schemas.openxmlformats.org/officeDocument/2006/relationships/image" Target="../media/image118.emf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8.vml"/><Relationship Id="rId6" Type="http://schemas.openxmlformats.org/officeDocument/2006/relationships/image" Target="../media/image122.emf"/><Relationship Id="rId5" Type="http://schemas.openxmlformats.org/officeDocument/2006/relationships/oleObject" Target="../embeddings/oleObject121.bin"/><Relationship Id="rId4" Type="http://schemas.openxmlformats.org/officeDocument/2006/relationships/image" Target="../media/image121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8.emf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9.vml"/><Relationship Id="rId6" Type="http://schemas.openxmlformats.org/officeDocument/2006/relationships/image" Target="../media/image124.emf"/><Relationship Id="rId5" Type="http://schemas.openxmlformats.org/officeDocument/2006/relationships/oleObject" Target="../embeddings/oleObject123.bin"/><Relationship Id="rId4" Type="http://schemas.openxmlformats.org/officeDocument/2006/relationships/image" Target="../media/image123.emf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0.vml"/><Relationship Id="rId6" Type="http://schemas.openxmlformats.org/officeDocument/2006/relationships/image" Target="../media/image126.emf"/><Relationship Id="rId5" Type="http://schemas.openxmlformats.org/officeDocument/2006/relationships/oleObject" Target="../embeddings/oleObject125.bin"/><Relationship Id="rId4" Type="http://schemas.openxmlformats.org/officeDocument/2006/relationships/image" Target="../media/image125.emf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1.vml"/><Relationship Id="rId6" Type="http://schemas.openxmlformats.org/officeDocument/2006/relationships/image" Target="../media/image128.emf"/><Relationship Id="rId5" Type="http://schemas.openxmlformats.org/officeDocument/2006/relationships/oleObject" Target="../embeddings/oleObject127.bin"/><Relationship Id="rId4" Type="http://schemas.openxmlformats.org/officeDocument/2006/relationships/image" Target="../media/image127.emf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1.emf"/><Relationship Id="rId3" Type="http://schemas.openxmlformats.org/officeDocument/2006/relationships/oleObject" Target="../embeddings/oleObject128.bin"/><Relationship Id="rId7" Type="http://schemas.openxmlformats.org/officeDocument/2006/relationships/oleObject" Target="../embeddings/oleObject13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2.vml"/><Relationship Id="rId6" Type="http://schemas.openxmlformats.org/officeDocument/2006/relationships/image" Target="../media/image130.wmf"/><Relationship Id="rId5" Type="http://schemas.openxmlformats.org/officeDocument/2006/relationships/oleObject" Target="../embeddings/oleObject129.bin"/><Relationship Id="rId4" Type="http://schemas.openxmlformats.org/officeDocument/2006/relationships/image" Target="../media/image129.emf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3.vml"/><Relationship Id="rId4" Type="http://schemas.openxmlformats.org/officeDocument/2006/relationships/image" Target="../media/image132.emf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4.vml"/><Relationship Id="rId6" Type="http://schemas.openxmlformats.org/officeDocument/2006/relationships/image" Target="../media/image134.emf"/><Relationship Id="rId5" Type="http://schemas.openxmlformats.org/officeDocument/2006/relationships/oleObject" Target="../embeddings/oleObject133.bin"/><Relationship Id="rId4" Type="http://schemas.openxmlformats.org/officeDocument/2006/relationships/image" Target="../media/image133.emf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5.vml"/><Relationship Id="rId4" Type="http://schemas.openxmlformats.org/officeDocument/2006/relationships/image" Target="../media/image135.emf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8.emf"/><Relationship Id="rId3" Type="http://schemas.openxmlformats.org/officeDocument/2006/relationships/oleObject" Target="../embeddings/oleObject135.bin"/><Relationship Id="rId7" Type="http://schemas.openxmlformats.org/officeDocument/2006/relationships/oleObject" Target="../embeddings/oleObject13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6.vml"/><Relationship Id="rId6" Type="http://schemas.openxmlformats.org/officeDocument/2006/relationships/image" Target="../media/image137.emf"/><Relationship Id="rId5" Type="http://schemas.openxmlformats.org/officeDocument/2006/relationships/oleObject" Target="../embeddings/oleObject136.bin"/><Relationship Id="rId4" Type="http://schemas.openxmlformats.org/officeDocument/2006/relationships/image" Target="../media/image136.emf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1.emf"/><Relationship Id="rId3" Type="http://schemas.openxmlformats.org/officeDocument/2006/relationships/oleObject" Target="../embeddings/oleObject138.bin"/><Relationship Id="rId7" Type="http://schemas.openxmlformats.org/officeDocument/2006/relationships/oleObject" Target="../embeddings/oleObject14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7.vml"/><Relationship Id="rId6" Type="http://schemas.openxmlformats.org/officeDocument/2006/relationships/image" Target="../media/image140.emf"/><Relationship Id="rId5" Type="http://schemas.openxmlformats.org/officeDocument/2006/relationships/oleObject" Target="../embeddings/oleObject139.bin"/><Relationship Id="rId4" Type="http://schemas.openxmlformats.org/officeDocument/2006/relationships/image" Target="../media/image139.emf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4.emf"/><Relationship Id="rId3" Type="http://schemas.openxmlformats.org/officeDocument/2006/relationships/oleObject" Target="../embeddings/oleObject141.bin"/><Relationship Id="rId7" Type="http://schemas.openxmlformats.org/officeDocument/2006/relationships/oleObject" Target="../embeddings/oleObject14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8.vml"/><Relationship Id="rId6" Type="http://schemas.openxmlformats.org/officeDocument/2006/relationships/image" Target="../media/image143.emf"/><Relationship Id="rId5" Type="http://schemas.openxmlformats.org/officeDocument/2006/relationships/oleObject" Target="../embeddings/oleObject142.bin"/><Relationship Id="rId10" Type="http://schemas.openxmlformats.org/officeDocument/2006/relationships/image" Target="../media/image145.emf"/><Relationship Id="rId4" Type="http://schemas.openxmlformats.org/officeDocument/2006/relationships/image" Target="../media/image142.emf"/><Relationship Id="rId9" Type="http://schemas.openxmlformats.org/officeDocument/2006/relationships/oleObject" Target="../embeddings/oleObject144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2.e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11.emf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9.vml"/><Relationship Id="rId4" Type="http://schemas.openxmlformats.org/officeDocument/2006/relationships/image" Target="../media/image146.emf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0.vml"/><Relationship Id="rId6" Type="http://schemas.openxmlformats.org/officeDocument/2006/relationships/image" Target="../media/image148.emf"/><Relationship Id="rId5" Type="http://schemas.openxmlformats.org/officeDocument/2006/relationships/oleObject" Target="../embeddings/oleObject147.bin"/><Relationship Id="rId4" Type="http://schemas.openxmlformats.org/officeDocument/2006/relationships/image" Target="../media/image147.emf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1.emf"/><Relationship Id="rId3" Type="http://schemas.openxmlformats.org/officeDocument/2006/relationships/oleObject" Target="../embeddings/oleObject148.bin"/><Relationship Id="rId7" Type="http://schemas.openxmlformats.org/officeDocument/2006/relationships/oleObject" Target="../embeddings/oleObject15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1.vml"/><Relationship Id="rId6" Type="http://schemas.openxmlformats.org/officeDocument/2006/relationships/image" Target="../media/image150.emf"/><Relationship Id="rId5" Type="http://schemas.openxmlformats.org/officeDocument/2006/relationships/oleObject" Target="../embeddings/oleObject149.bin"/><Relationship Id="rId4" Type="http://schemas.openxmlformats.org/officeDocument/2006/relationships/image" Target="../media/image149.emf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4.emf"/><Relationship Id="rId3" Type="http://schemas.openxmlformats.org/officeDocument/2006/relationships/oleObject" Target="../embeddings/oleObject151.bin"/><Relationship Id="rId7" Type="http://schemas.openxmlformats.org/officeDocument/2006/relationships/oleObject" Target="../embeddings/oleObject15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2.vml"/><Relationship Id="rId6" Type="http://schemas.openxmlformats.org/officeDocument/2006/relationships/image" Target="../media/image153.emf"/><Relationship Id="rId5" Type="http://schemas.openxmlformats.org/officeDocument/2006/relationships/oleObject" Target="../embeddings/oleObject152.bin"/><Relationship Id="rId4" Type="http://schemas.openxmlformats.org/officeDocument/2006/relationships/image" Target="../media/image152.emf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7.wmf"/><Relationship Id="rId13" Type="http://schemas.openxmlformats.org/officeDocument/2006/relationships/oleObject" Target="../embeddings/oleObject159.bin"/><Relationship Id="rId3" Type="http://schemas.openxmlformats.org/officeDocument/2006/relationships/oleObject" Target="../embeddings/oleObject154.bin"/><Relationship Id="rId7" Type="http://schemas.openxmlformats.org/officeDocument/2006/relationships/oleObject" Target="../embeddings/oleObject156.bin"/><Relationship Id="rId12" Type="http://schemas.openxmlformats.org/officeDocument/2006/relationships/image" Target="../media/image159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3.vml"/><Relationship Id="rId6" Type="http://schemas.openxmlformats.org/officeDocument/2006/relationships/image" Target="../media/image156.emf"/><Relationship Id="rId11" Type="http://schemas.openxmlformats.org/officeDocument/2006/relationships/oleObject" Target="../embeddings/oleObject158.bin"/><Relationship Id="rId5" Type="http://schemas.openxmlformats.org/officeDocument/2006/relationships/oleObject" Target="../embeddings/oleObject155.bin"/><Relationship Id="rId10" Type="http://schemas.openxmlformats.org/officeDocument/2006/relationships/image" Target="../media/image158.wmf"/><Relationship Id="rId4" Type="http://schemas.openxmlformats.org/officeDocument/2006/relationships/image" Target="../media/image155.emf"/><Relationship Id="rId9" Type="http://schemas.openxmlformats.org/officeDocument/2006/relationships/oleObject" Target="../embeddings/oleObject157.bin"/><Relationship Id="rId14" Type="http://schemas.openxmlformats.org/officeDocument/2006/relationships/image" Target="../media/image160.emf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3.emf"/><Relationship Id="rId3" Type="http://schemas.openxmlformats.org/officeDocument/2006/relationships/oleObject" Target="../embeddings/oleObject160.bin"/><Relationship Id="rId7" Type="http://schemas.openxmlformats.org/officeDocument/2006/relationships/oleObject" Target="../embeddings/oleObject16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4.vml"/><Relationship Id="rId6" Type="http://schemas.openxmlformats.org/officeDocument/2006/relationships/image" Target="../media/image162.emf"/><Relationship Id="rId5" Type="http://schemas.openxmlformats.org/officeDocument/2006/relationships/oleObject" Target="../embeddings/oleObject161.bin"/><Relationship Id="rId4" Type="http://schemas.openxmlformats.org/officeDocument/2006/relationships/image" Target="../media/image161.emf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5.emf"/><Relationship Id="rId3" Type="http://schemas.openxmlformats.org/officeDocument/2006/relationships/oleObject" Target="../embeddings/oleObject163.bin"/><Relationship Id="rId7" Type="http://schemas.openxmlformats.org/officeDocument/2006/relationships/oleObject" Target="../embeddings/oleObject16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5.vml"/><Relationship Id="rId6" Type="http://schemas.openxmlformats.org/officeDocument/2006/relationships/image" Target="../media/image164.emf"/><Relationship Id="rId5" Type="http://schemas.openxmlformats.org/officeDocument/2006/relationships/oleObject" Target="../embeddings/oleObject164.bin"/><Relationship Id="rId4" Type="http://schemas.openxmlformats.org/officeDocument/2006/relationships/image" Target="../media/image79.emf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6.vml"/><Relationship Id="rId6" Type="http://schemas.openxmlformats.org/officeDocument/2006/relationships/image" Target="../media/image167.wmf"/><Relationship Id="rId5" Type="http://schemas.openxmlformats.org/officeDocument/2006/relationships/oleObject" Target="../embeddings/oleObject167.bin"/><Relationship Id="rId4" Type="http://schemas.openxmlformats.org/officeDocument/2006/relationships/image" Target="../media/image166.emf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7.vml"/><Relationship Id="rId6" Type="http://schemas.openxmlformats.org/officeDocument/2006/relationships/image" Target="../media/image169.wmf"/><Relationship Id="rId5" Type="http://schemas.openxmlformats.org/officeDocument/2006/relationships/oleObject" Target="../embeddings/oleObject169.bin"/><Relationship Id="rId4" Type="http://schemas.openxmlformats.org/officeDocument/2006/relationships/image" Target="../media/image168.wmf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8.vml"/><Relationship Id="rId5" Type="http://schemas.openxmlformats.org/officeDocument/2006/relationships/image" Target="../media/image170.wmf"/><Relationship Id="rId4" Type="http://schemas.openxmlformats.org/officeDocument/2006/relationships/oleObject" Target="../embeddings/oleObject170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3.emf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9.vml"/><Relationship Id="rId5" Type="http://schemas.openxmlformats.org/officeDocument/2006/relationships/image" Target="../media/image173.wmf"/><Relationship Id="rId4" Type="http://schemas.openxmlformats.org/officeDocument/2006/relationships/image" Target="../media/image172.wmf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2.bin"/><Relationship Id="rId7" Type="http://schemas.openxmlformats.org/officeDocument/2006/relationships/image" Target="../media/image17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0.vml"/><Relationship Id="rId6" Type="http://schemas.openxmlformats.org/officeDocument/2006/relationships/image" Target="../media/image175.wmf"/><Relationship Id="rId5" Type="http://schemas.openxmlformats.org/officeDocument/2006/relationships/oleObject" Target="../embeddings/oleObject173.bin"/><Relationship Id="rId4" Type="http://schemas.openxmlformats.org/officeDocument/2006/relationships/image" Target="../media/image174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b="1" dirty="0">
                <a:solidFill>
                  <a:srgbClr val="0000FF"/>
                </a:solidFill>
              </a:rPr>
              <a:t>Periodic Functions and Fourier Series</a:t>
            </a:r>
          </a:p>
        </p:txBody>
      </p:sp>
    </p:spTree>
    <p:extLst>
      <p:ext uri="{BB962C8B-B14F-4D97-AF65-F5344CB8AC3E}">
        <p14:creationId xmlns:p14="http://schemas.microsoft.com/office/powerpoint/2010/main" val="2008216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838200" y="609600"/>
            <a:ext cx="7543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008000"/>
                </a:solidFill>
              </a:rPr>
              <a:t>We want to determine the coefficients,</a:t>
            </a:r>
            <a:r>
              <a:rPr lang="en-US" altLang="en-US"/>
              <a:t> </a:t>
            </a:r>
          </a:p>
        </p:txBody>
      </p:sp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225" name="Rectangle 9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9227" name="Group 11"/>
          <p:cNvGrpSpPr>
            <a:grpSpLocks/>
          </p:cNvGrpSpPr>
          <p:nvPr/>
        </p:nvGrpSpPr>
        <p:grpSpPr bwMode="auto">
          <a:xfrm>
            <a:off x="838200" y="1143000"/>
            <a:ext cx="3621088" cy="914400"/>
            <a:chOff x="455" y="816"/>
            <a:chExt cx="2281" cy="576"/>
          </a:xfrm>
        </p:grpSpPr>
        <p:graphicFrame>
          <p:nvGraphicFramePr>
            <p:cNvPr id="9221" name="Object 5"/>
            <p:cNvGraphicFramePr>
              <a:graphicFrameLocks noChangeAspect="1"/>
            </p:cNvGraphicFramePr>
            <p:nvPr/>
          </p:nvGraphicFramePr>
          <p:xfrm>
            <a:off x="455" y="816"/>
            <a:ext cx="440" cy="5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18" name="Equation" r:id="rId3" imgW="177646" imgH="228402" progId="Equation.3">
                    <p:embed/>
                  </p:oleObj>
                </mc:Choice>
                <mc:Fallback>
                  <p:oleObj name="Equation" r:id="rId3" imgW="177646" imgH="228402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5" y="816"/>
                          <a:ext cx="440" cy="57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223" name="Text Box 7"/>
            <p:cNvSpPr txBox="1">
              <a:spLocks noChangeArrowheads="1"/>
            </p:cNvSpPr>
            <p:nvPr/>
          </p:nvSpPr>
          <p:spPr bwMode="auto">
            <a:xfrm>
              <a:off x="1008" y="960"/>
              <a:ext cx="576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800" b="1">
                  <a:solidFill>
                    <a:srgbClr val="008000"/>
                  </a:solidFill>
                </a:rPr>
                <a:t>and</a:t>
              </a:r>
            </a:p>
          </p:txBody>
        </p:sp>
        <p:graphicFrame>
          <p:nvGraphicFramePr>
            <p:cNvPr id="9224" name="Object 8"/>
            <p:cNvGraphicFramePr>
              <a:graphicFrameLocks noChangeAspect="1"/>
            </p:cNvGraphicFramePr>
            <p:nvPr/>
          </p:nvGraphicFramePr>
          <p:xfrm>
            <a:off x="1632" y="864"/>
            <a:ext cx="403" cy="5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19" name="Equation" r:id="rId5" imgW="177646" imgH="228402" progId="Equation.3">
                    <p:embed/>
                  </p:oleObj>
                </mc:Choice>
                <mc:Fallback>
                  <p:oleObj name="Equation" r:id="rId5" imgW="177646" imgH="228402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32" y="864"/>
                          <a:ext cx="403" cy="52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226" name="Text Box 10"/>
            <p:cNvSpPr txBox="1">
              <a:spLocks noChangeArrowheads="1"/>
            </p:cNvSpPr>
            <p:nvPr/>
          </p:nvSpPr>
          <p:spPr bwMode="auto">
            <a:xfrm>
              <a:off x="2064" y="960"/>
              <a:ext cx="67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800" b="1">
                  <a:solidFill>
                    <a:srgbClr val="008000"/>
                  </a:solidFill>
                </a:rPr>
                <a:t>.</a:t>
              </a:r>
            </a:p>
          </p:txBody>
        </p:sp>
      </p:grpSp>
      <p:sp>
        <p:nvSpPr>
          <p:cNvPr id="9228" name="Text Box 12"/>
          <p:cNvSpPr txBox="1">
            <a:spLocks noChangeArrowheads="1"/>
          </p:cNvSpPr>
          <p:nvPr/>
        </p:nvSpPr>
        <p:spPr bwMode="auto">
          <a:xfrm>
            <a:off x="838200" y="2514600"/>
            <a:ext cx="8001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008000"/>
                </a:solidFill>
              </a:rPr>
              <a:t>Let us first remember some useful integrations.</a:t>
            </a:r>
          </a:p>
        </p:txBody>
      </p:sp>
    </p:spTree>
    <p:extLst>
      <p:ext uri="{BB962C8B-B14F-4D97-AF65-F5344CB8AC3E}">
        <p14:creationId xmlns:p14="http://schemas.microsoft.com/office/powerpoint/2010/main" val="1055000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0244" name="Object 4"/>
          <p:cNvGraphicFramePr>
            <a:graphicFrameLocks noChangeAspect="1"/>
          </p:cNvGraphicFramePr>
          <p:nvPr/>
        </p:nvGraphicFramePr>
        <p:xfrm>
          <a:off x="803275" y="762000"/>
          <a:ext cx="7689850" cy="201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2" name="Equation" r:id="rId3" imgW="2806560" imgH="736560" progId="Equation.3">
                  <p:embed/>
                </p:oleObj>
              </mc:Choice>
              <mc:Fallback>
                <p:oleObj name="Equation" r:id="rId3" imgW="2806560" imgH="7365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3275" y="762000"/>
                        <a:ext cx="7689850" cy="2019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249" name="Rectangle 9"/>
          <p:cNvSpPr>
            <a:spLocks noChangeArrowheads="1"/>
          </p:cNvSpPr>
          <p:nvPr/>
        </p:nvSpPr>
        <p:spPr bwMode="auto">
          <a:xfrm>
            <a:off x="0" y="3352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10256" name="Group 16"/>
          <p:cNvGrpSpPr>
            <a:grpSpLocks/>
          </p:cNvGrpSpPr>
          <p:nvPr/>
        </p:nvGrpSpPr>
        <p:grpSpPr bwMode="auto">
          <a:xfrm>
            <a:off x="838200" y="2909888"/>
            <a:ext cx="5791200" cy="1154112"/>
            <a:chOff x="528" y="1833"/>
            <a:chExt cx="3648" cy="727"/>
          </a:xfrm>
        </p:grpSpPr>
        <p:graphicFrame>
          <p:nvGraphicFramePr>
            <p:cNvPr id="10246" name="Object 6"/>
            <p:cNvGraphicFramePr>
              <a:graphicFrameLocks noChangeAspect="1"/>
            </p:cNvGraphicFramePr>
            <p:nvPr/>
          </p:nvGraphicFramePr>
          <p:xfrm>
            <a:off x="528" y="1833"/>
            <a:ext cx="2352" cy="72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43" name="Equation" r:id="rId5" imgW="1358900" imgH="419100" progId="Equation.3">
                    <p:embed/>
                  </p:oleObj>
                </mc:Choice>
                <mc:Fallback>
                  <p:oleObj name="Equation" r:id="rId5" imgW="1358900" imgH="4191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8" y="1833"/>
                          <a:ext cx="2352" cy="72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248" name="Object 8"/>
            <p:cNvGraphicFramePr>
              <a:graphicFrameLocks noChangeAspect="1"/>
            </p:cNvGraphicFramePr>
            <p:nvPr/>
          </p:nvGraphicFramePr>
          <p:xfrm>
            <a:off x="3264" y="2020"/>
            <a:ext cx="912" cy="3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44" name="Equation" r:id="rId7" imgW="418918" imgH="152334" progId="Equation.3">
                    <p:embed/>
                  </p:oleObj>
                </mc:Choice>
                <mc:Fallback>
                  <p:oleObj name="Equation" r:id="rId7" imgW="418918" imgH="152334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64" y="2020"/>
                          <a:ext cx="912" cy="33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0252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10257" name="Group 17"/>
          <p:cNvGrpSpPr>
            <a:grpSpLocks/>
          </p:cNvGrpSpPr>
          <p:nvPr/>
        </p:nvGrpSpPr>
        <p:grpSpPr bwMode="auto">
          <a:xfrm>
            <a:off x="838200" y="4267200"/>
            <a:ext cx="5943600" cy="1233488"/>
            <a:chOff x="528" y="2688"/>
            <a:chExt cx="3744" cy="777"/>
          </a:xfrm>
        </p:grpSpPr>
        <p:graphicFrame>
          <p:nvGraphicFramePr>
            <p:cNvPr id="10251" name="Object 11"/>
            <p:cNvGraphicFramePr>
              <a:graphicFrameLocks noChangeAspect="1"/>
            </p:cNvGraphicFramePr>
            <p:nvPr/>
          </p:nvGraphicFramePr>
          <p:xfrm>
            <a:off x="528" y="2688"/>
            <a:ext cx="2544" cy="77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45" name="Equation" r:id="rId9" imgW="1371600" imgH="419100" progId="Equation.3">
                    <p:embed/>
                  </p:oleObj>
                </mc:Choice>
                <mc:Fallback>
                  <p:oleObj name="Equation" r:id="rId9" imgW="1371600" imgH="4191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8" y="2688"/>
                          <a:ext cx="2544" cy="77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10253" name="Picture 13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2" y="2951"/>
              <a:ext cx="960" cy="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06219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1268" name="Object 4"/>
          <p:cNvGraphicFramePr>
            <a:graphicFrameLocks noChangeAspect="1"/>
          </p:cNvGraphicFramePr>
          <p:nvPr/>
        </p:nvGraphicFramePr>
        <p:xfrm>
          <a:off x="803275" y="609600"/>
          <a:ext cx="7613650" cy="202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6" name="Equation" r:id="rId3" imgW="2768400" imgH="736560" progId="Equation.3">
                  <p:embed/>
                </p:oleObj>
              </mc:Choice>
              <mc:Fallback>
                <p:oleObj name="Equation" r:id="rId3" imgW="2768400" imgH="7365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3275" y="609600"/>
                        <a:ext cx="7613650" cy="2025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1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11273" name="Group 9"/>
          <p:cNvGrpSpPr>
            <a:grpSpLocks/>
          </p:cNvGrpSpPr>
          <p:nvPr/>
        </p:nvGrpSpPr>
        <p:grpSpPr bwMode="auto">
          <a:xfrm>
            <a:off x="838200" y="3219450"/>
            <a:ext cx="6096000" cy="2024063"/>
            <a:chOff x="528" y="2028"/>
            <a:chExt cx="3840" cy="1275"/>
          </a:xfrm>
        </p:grpSpPr>
        <p:graphicFrame>
          <p:nvGraphicFramePr>
            <p:cNvPr id="11270" name="Object 6"/>
            <p:cNvGraphicFramePr>
              <a:graphicFrameLocks noChangeAspect="1"/>
            </p:cNvGraphicFramePr>
            <p:nvPr/>
          </p:nvGraphicFramePr>
          <p:xfrm>
            <a:off x="528" y="2028"/>
            <a:ext cx="2544" cy="7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67" name="Equation" r:id="rId5" imgW="1346200" imgH="419100" progId="Equation.3">
                    <p:embed/>
                  </p:oleObj>
                </mc:Choice>
                <mc:Fallback>
                  <p:oleObj name="Equation" r:id="rId5" imgW="1346200" imgH="4191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8" y="2028"/>
                          <a:ext cx="2544" cy="79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272" name="Text Box 8"/>
            <p:cNvSpPr txBox="1">
              <a:spLocks noChangeArrowheads="1"/>
            </p:cNvSpPr>
            <p:nvPr/>
          </p:nvSpPr>
          <p:spPr bwMode="auto">
            <a:xfrm>
              <a:off x="528" y="2976"/>
              <a:ext cx="384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800" b="1">
                  <a:solidFill>
                    <a:srgbClr val="008000"/>
                  </a:solidFill>
                </a:rPr>
                <a:t>for all values of </a:t>
              </a:r>
              <a:r>
                <a:rPr lang="en-US" altLang="en-US" sz="2800" b="1" i="1">
                  <a:solidFill>
                    <a:srgbClr val="0000FF"/>
                  </a:solidFill>
                </a:rPr>
                <a:t>m</a:t>
              </a:r>
              <a:r>
                <a:rPr lang="en-US" altLang="en-US" sz="2800" b="1" i="1">
                  <a:solidFill>
                    <a:srgbClr val="008000"/>
                  </a:solidFill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46953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2292" name="Object 4"/>
          <p:cNvGraphicFramePr>
            <a:graphicFrameLocks noChangeAspect="1"/>
          </p:cNvGraphicFramePr>
          <p:nvPr/>
        </p:nvGraphicFramePr>
        <p:xfrm>
          <a:off x="838200" y="762000"/>
          <a:ext cx="7696200" cy="2039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0" name="Equation" r:id="rId3" imgW="2781000" imgH="736560" progId="Equation.3">
                  <p:embed/>
                </p:oleObj>
              </mc:Choice>
              <mc:Fallback>
                <p:oleObj name="Equation" r:id="rId3" imgW="2781000" imgH="7365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762000"/>
                        <a:ext cx="7696200" cy="20399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5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297" name="Rectangle 9"/>
          <p:cNvSpPr>
            <a:spLocks noChangeArrowheads="1"/>
          </p:cNvSpPr>
          <p:nvPr/>
        </p:nvSpPr>
        <p:spPr bwMode="auto">
          <a:xfrm>
            <a:off x="0" y="3352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12304" name="Group 16"/>
          <p:cNvGrpSpPr>
            <a:grpSpLocks/>
          </p:cNvGrpSpPr>
          <p:nvPr/>
        </p:nvGrpSpPr>
        <p:grpSpPr bwMode="auto">
          <a:xfrm>
            <a:off x="838200" y="3219450"/>
            <a:ext cx="5562600" cy="1163638"/>
            <a:chOff x="528" y="2028"/>
            <a:chExt cx="3504" cy="733"/>
          </a:xfrm>
        </p:grpSpPr>
        <p:graphicFrame>
          <p:nvGraphicFramePr>
            <p:cNvPr id="12294" name="Object 6"/>
            <p:cNvGraphicFramePr>
              <a:graphicFrameLocks noChangeAspect="1"/>
            </p:cNvGraphicFramePr>
            <p:nvPr/>
          </p:nvGraphicFramePr>
          <p:xfrm>
            <a:off x="528" y="2028"/>
            <a:ext cx="2304" cy="73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291" name="Equation" r:id="rId5" imgW="1320227" imgH="418918" progId="Equation.3">
                    <p:embed/>
                  </p:oleObj>
                </mc:Choice>
                <mc:Fallback>
                  <p:oleObj name="Equation" r:id="rId5" imgW="1320227" imgH="418918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8" y="2028"/>
                          <a:ext cx="2304" cy="73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296" name="Object 8"/>
            <p:cNvGraphicFramePr>
              <a:graphicFrameLocks noChangeAspect="1"/>
            </p:cNvGraphicFramePr>
            <p:nvPr/>
          </p:nvGraphicFramePr>
          <p:xfrm>
            <a:off x="2928" y="2160"/>
            <a:ext cx="1104" cy="40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292" name="Equation" r:id="rId7" imgW="418918" imgH="152334" progId="Equation.3">
                    <p:embed/>
                  </p:oleObj>
                </mc:Choice>
                <mc:Fallback>
                  <p:oleObj name="Equation" r:id="rId7" imgW="418918" imgH="152334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28" y="2160"/>
                          <a:ext cx="1104" cy="40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2300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302" name="Rectangle 14"/>
          <p:cNvSpPr>
            <a:spLocks noChangeArrowheads="1"/>
          </p:cNvSpPr>
          <p:nvPr/>
        </p:nvSpPr>
        <p:spPr bwMode="auto">
          <a:xfrm>
            <a:off x="0" y="33607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12305" name="Group 17"/>
          <p:cNvGrpSpPr>
            <a:grpSpLocks/>
          </p:cNvGrpSpPr>
          <p:nvPr/>
        </p:nvGrpSpPr>
        <p:grpSpPr bwMode="auto">
          <a:xfrm>
            <a:off x="838200" y="4648200"/>
            <a:ext cx="6019800" cy="1220788"/>
            <a:chOff x="528" y="2928"/>
            <a:chExt cx="3792" cy="769"/>
          </a:xfrm>
        </p:grpSpPr>
        <p:graphicFrame>
          <p:nvGraphicFramePr>
            <p:cNvPr id="12299" name="Object 11"/>
            <p:cNvGraphicFramePr>
              <a:graphicFrameLocks noChangeAspect="1"/>
            </p:cNvGraphicFramePr>
            <p:nvPr/>
          </p:nvGraphicFramePr>
          <p:xfrm>
            <a:off x="528" y="2928"/>
            <a:ext cx="2448" cy="76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293" name="Equation" r:id="rId9" imgW="1333500" imgH="419100" progId="Equation.3">
                    <p:embed/>
                  </p:oleObj>
                </mc:Choice>
                <mc:Fallback>
                  <p:oleObj name="Equation" r:id="rId9" imgW="1333500" imgH="4191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8" y="2928"/>
                          <a:ext cx="2448" cy="76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301" name="Object 13"/>
            <p:cNvGraphicFramePr>
              <a:graphicFrameLocks noChangeAspect="1"/>
            </p:cNvGraphicFramePr>
            <p:nvPr/>
          </p:nvGraphicFramePr>
          <p:xfrm>
            <a:off x="3168" y="3120"/>
            <a:ext cx="1152" cy="3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294" name="Equation" r:id="rId11" imgW="419100" imgH="139700" progId="Equation.3">
                    <p:embed/>
                  </p:oleObj>
                </mc:Choice>
                <mc:Fallback>
                  <p:oleObj name="Equation" r:id="rId11" imgW="419100" imgH="1397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68" y="3120"/>
                          <a:ext cx="1152" cy="3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29395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2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2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13319" name="Group 7"/>
          <p:cNvGrpSpPr>
            <a:grpSpLocks/>
          </p:cNvGrpSpPr>
          <p:nvPr/>
        </p:nvGrpSpPr>
        <p:grpSpPr bwMode="auto">
          <a:xfrm>
            <a:off x="2133600" y="228600"/>
            <a:ext cx="3979863" cy="1219200"/>
            <a:chOff x="528" y="0"/>
            <a:chExt cx="2507" cy="768"/>
          </a:xfrm>
        </p:grpSpPr>
        <p:sp>
          <p:nvSpPr>
            <p:cNvPr id="13316" name="Text Box 4"/>
            <p:cNvSpPr txBox="1">
              <a:spLocks noChangeArrowheads="1"/>
            </p:cNvSpPr>
            <p:nvPr/>
          </p:nvSpPr>
          <p:spPr bwMode="auto">
            <a:xfrm>
              <a:off x="528" y="144"/>
              <a:ext cx="1872" cy="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4400" b="1">
                  <a:solidFill>
                    <a:srgbClr val="0000FF"/>
                  </a:solidFill>
                </a:rPr>
                <a:t>Determine</a:t>
              </a:r>
            </a:p>
          </p:txBody>
        </p:sp>
        <p:graphicFrame>
          <p:nvGraphicFramePr>
            <p:cNvPr id="13317" name="Object 5"/>
            <p:cNvGraphicFramePr>
              <a:graphicFrameLocks noChangeAspect="1"/>
            </p:cNvGraphicFramePr>
            <p:nvPr/>
          </p:nvGraphicFramePr>
          <p:xfrm>
            <a:off x="2448" y="0"/>
            <a:ext cx="587" cy="76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14" name="Equation" r:id="rId3" imgW="177646" imgH="228402" progId="Equation.3">
                    <p:embed/>
                  </p:oleObj>
                </mc:Choice>
                <mc:Fallback>
                  <p:oleObj name="Equation" r:id="rId3" imgW="177646" imgH="228402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48" y="0"/>
                          <a:ext cx="587" cy="76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838200" y="1371600"/>
            <a:ext cx="5486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008000"/>
                </a:solidFill>
              </a:rPr>
              <a:t>Integrate both sides of (1) from</a:t>
            </a:r>
            <a:r>
              <a:rPr lang="en-US" altLang="en-US"/>
              <a:t> </a:t>
            </a:r>
          </a:p>
        </p:txBody>
      </p:sp>
      <p:sp>
        <p:nvSpPr>
          <p:cNvPr id="13322" name="Rectangle 10"/>
          <p:cNvSpPr>
            <a:spLocks noChangeArrowheads="1"/>
          </p:cNvSpPr>
          <p:nvPr/>
        </p:nvSpPr>
        <p:spPr bwMode="auto">
          <a:xfrm>
            <a:off x="0" y="33607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325" name="Rectangle 13"/>
          <p:cNvSpPr>
            <a:spLocks noChangeArrowheads="1"/>
          </p:cNvSpPr>
          <p:nvPr/>
        </p:nvSpPr>
        <p:spPr bwMode="auto">
          <a:xfrm>
            <a:off x="0" y="33607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13326" name="Group 14"/>
          <p:cNvGrpSpPr>
            <a:grpSpLocks/>
          </p:cNvGrpSpPr>
          <p:nvPr/>
        </p:nvGrpSpPr>
        <p:grpSpPr bwMode="auto">
          <a:xfrm>
            <a:off x="838200" y="1981200"/>
            <a:ext cx="2667000" cy="614363"/>
            <a:chOff x="528" y="1344"/>
            <a:chExt cx="1680" cy="387"/>
          </a:xfrm>
        </p:grpSpPr>
        <p:graphicFrame>
          <p:nvGraphicFramePr>
            <p:cNvPr id="13321" name="Object 9"/>
            <p:cNvGraphicFramePr>
              <a:graphicFrameLocks noChangeAspect="1"/>
            </p:cNvGraphicFramePr>
            <p:nvPr/>
          </p:nvGraphicFramePr>
          <p:xfrm>
            <a:off x="528" y="1344"/>
            <a:ext cx="672" cy="3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15" name="Equation" r:id="rId5" imgW="266469" imgH="139579" progId="Equation.3">
                    <p:embed/>
                  </p:oleObj>
                </mc:Choice>
                <mc:Fallback>
                  <p:oleObj name="Equation" r:id="rId5" imgW="266469" imgH="139579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8" y="1344"/>
                          <a:ext cx="672" cy="34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323" name="Text Box 11"/>
            <p:cNvSpPr txBox="1">
              <a:spLocks noChangeArrowheads="1"/>
            </p:cNvSpPr>
            <p:nvPr/>
          </p:nvSpPr>
          <p:spPr bwMode="auto">
            <a:xfrm>
              <a:off x="1344" y="1344"/>
              <a:ext cx="76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800" b="1">
                  <a:solidFill>
                    <a:srgbClr val="008000"/>
                  </a:solidFill>
                </a:rPr>
                <a:t>to</a:t>
              </a:r>
            </a:p>
          </p:txBody>
        </p:sp>
        <p:graphicFrame>
          <p:nvGraphicFramePr>
            <p:cNvPr id="13324" name="Object 12"/>
            <p:cNvGraphicFramePr>
              <a:graphicFrameLocks noChangeAspect="1"/>
            </p:cNvGraphicFramePr>
            <p:nvPr/>
          </p:nvGraphicFramePr>
          <p:xfrm>
            <a:off x="1776" y="1344"/>
            <a:ext cx="432" cy="3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16" name="Equation" r:id="rId7" imgW="152334" imgH="139639" progId="Equation.3">
                    <p:embed/>
                  </p:oleObj>
                </mc:Choice>
                <mc:Fallback>
                  <p:oleObj name="Equation" r:id="rId7" imgW="152334" imgH="139639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76" y="1344"/>
                          <a:ext cx="432" cy="38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3328" name="Rectangle 16"/>
          <p:cNvSpPr>
            <a:spLocks noChangeArrowheads="1"/>
          </p:cNvSpPr>
          <p:nvPr/>
        </p:nvSpPr>
        <p:spPr bwMode="auto">
          <a:xfrm>
            <a:off x="0" y="31623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3327" name="Object 15"/>
          <p:cNvGraphicFramePr>
            <a:graphicFrameLocks noChangeAspect="1"/>
          </p:cNvGraphicFramePr>
          <p:nvPr/>
        </p:nvGraphicFramePr>
        <p:xfrm>
          <a:off x="838200" y="2819400"/>
          <a:ext cx="7772400" cy="2455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7" name="Equation" r:id="rId9" imgW="2565360" imgH="812520" progId="Equation.3">
                  <p:embed/>
                </p:oleObj>
              </mc:Choice>
              <mc:Fallback>
                <p:oleObj name="Equation" r:id="rId9" imgW="2565360" imgH="8125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2819400"/>
                        <a:ext cx="7772400" cy="24558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97224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0" y="31623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4340" name="Object 4"/>
          <p:cNvGraphicFramePr>
            <a:graphicFrameLocks noChangeAspect="1"/>
          </p:cNvGraphicFramePr>
          <p:nvPr/>
        </p:nvGraphicFramePr>
        <p:xfrm>
          <a:off x="838200" y="304800"/>
          <a:ext cx="6781800" cy="4240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8" name="Equation" r:id="rId3" imgW="2070000" imgH="1295280" progId="Equation.3">
                  <p:embed/>
                </p:oleObj>
              </mc:Choice>
              <mc:Fallback>
                <p:oleObj name="Equation" r:id="rId3" imgW="2070000" imgH="1295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304800"/>
                        <a:ext cx="6781800" cy="42402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2" name="Object 6"/>
          <p:cNvGraphicFramePr>
            <a:graphicFrameLocks noChangeAspect="1"/>
          </p:cNvGraphicFramePr>
          <p:nvPr/>
        </p:nvGraphicFramePr>
        <p:xfrm>
          <a:off x="817563" y="4876800"/>
          <a:ext cx="5867400" cy="1122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9" name="Equation" r:id="rId5" imgW="1790640" imgH="342720" progId="Equation.3">
                  <p:embed/>
                </p:oleObj>
              </mc:Choice>
              <mc:Fallback>
                <p:oleObj name="Equation" r:id="rId5" imgW="179064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7563" y="4876800"/>
                        <a:ext cx="5867400" cy="1122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47133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6388" name="Object 4"/>
          <p:cNvGraphicFramePr>
            <a:graphicFrameLocks noChangeAspect="1"/>
          </p:cNvGraphicFramePr>
          <p:nvPr/>
        </p:nvGraphicFramePr>
        <p:xfrm>
          <a:off x="838200" y="685800"/>
          <a:ext cx="4876800" cy="1360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2" name="Equation" r:id="rId3" imgW="1498600" imgH="419100" progId="Equation.3">
                  <p:embed/>
                </p:oleObj>
              </mc:Choice>
              <mc:Fallback>
                <p:oleObj name="Equation" r:id="rId3" imgW="14986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685800"/>
                        <a:ext cx="4876800" cy="1360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91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6390" name="Object 6"/>
          <p:cNvGraphicFramePr>
            <a:graphicFrameLocks noChangeAspect="1"/>
          </p:cNvGraphicFramePr>
          <p:nvPr/>
        </p:nvGraphicFramePr>
        <p:xfrm>
          <a:off x="838200" y="2362200"/>
          <a:ext cx="3733800" cy="1416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3" name="Equation" r:id="rId5" imgW="1104900" imgH="419100" progId="Equation.3">
                  <p:embed/>
                </p:oleObj>
              </mc:Choice>
              <mc:Fallback>
                <p:oleObj name="Equation" r:id="rId5" imgW="11049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2362200"/>
                        <a:ext cx="3733800" cy="1416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6398" name="Group 14"/>
          <p:cNvGrpSpPr>
            <a:grpSpLocks/>
          </p:cNvGrpSpPr>
          <p:nvPr/>
        </p:nvGrpSpPr>
        <p:grpSpPr bwMode="auto">
          <a:xfrm>
            <a:off x="879475" y="4173538"/>
            <a:ext cx="6116638" cy="1411287"/>
            <a:chOff x="627" y="2647"/>
            <a:chExt cx="3853" cy="889"/>
          </a:xfrm>
        </p:grpSpPr>
        <p:graphicFrame>
          <p:nvGraphicFramePr>
            <p:cNvPr id="16392" name="Object 8"/>
            <p:cNvGraphicFramePr>
              <a:graphicFrameLocks noChangeAspect="1"/>
            </p:cNvGraphicFramePr>
            <p:nvPr/>
          </p:nvGraphicFramePr>
          <p:xfrm>
            <a:off x="632" y="2647"/>
            <a:ext cx="379" cy="48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364" name="Equation" r:id="rId7" imgW="177480" imgH="228600" progId="Equation.3">
                    <p:embed/>
                  </p:oleObj>
                </mc:Choice>
                <mc:Fallback>
                  <p:oleObj name="Equation" r:id="rId7" imgW="17748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32" y="2647"/>
                          <a:ext cx="379" cy="48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393" name="Text Box 9"/>
            <p:cNvSpPr txBox="1">
              <a:spLocks noChangeArrowheads="1"/>
            </p:cNvSpPr>
            <p:nvPr/>
          </p:nvSpPr>
          <p:spPr bwMode="auto">
            <a:xfrm>
              <a:off x="1015" y="2752"/>
              <a:ext cx="3465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800" b="1">
                  <a:solidFill>
                    <a:srgbClr val="008000"/>
                  </a:solidFill>
                </a:rPr>
                <a:t>is the average (dc) value of the</a:t>
              </a:r>
            </a:p>
          </p:txBody>
        </p:sp>
        <p:grpSp>
          <p:nvGrpSpPr>
            <p:cNvPr id="16396" name="Group 12"/>
            <p:cNvGrpSpPr>
              <a:grpSpLocks/>
            </p:cNvGrpSpPr>
            <p:nvPr/>
          </p:nvGrpSpPr>
          <p:grpSpPr bwMode="auto">
            <a:xfrm>
              <a:off x="627" y="3095"/>
              <a:ext cx="1847" cy="441"/>
              <a:chOff x="572" y="3059"/>
              <a:chExt cx="1847" cy="441"/>
            </a:xfrm>
          </p:grpSpPr>
          <p:sp>
            <p:nvSpPr>
              <p:cNvPr id="16394" name="Text Box 10"/>
              <p:cNvSpPr txBox="1">
                <a:spLocks noChangeArrowheads="1"/>
              </p:cNvSpPr>
              <p:nvPr/>
            </p:nvSpPr>
            <p:spPr bwMode="auto">
              <a:xfrm>
                <a:off x="572" y="3123"/>
                <a:ext cx="1153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 sz="2800" b="1">
                    <a:solidFill>
                      <a:srgbClr val="008000"/>
                    </a:solidFill>
                  </a:rPr>
                  <a:t>function, </a:t>
                </a:r>
              </a:p>
            </p:txBody>
          </p:sp>
          <p:graphicFrame>
            <p:nvGraphicFramePr>
              <p:cNvPr id="16395" name="Object 11"/>
              <p:cNvGraphicFramePr>
                <a:graphicFrameLocks noChangeAspect="1"/>
              </p:cNvGraphicFramePr>
              <p:nvPr/>
            </p:nvGraphicFramePr>
            <p:xfrm>
              <a:off x="1762" y="3059"/>
              <a:ext cx="657" cy="44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5365" name="Equation" r:id="rId9" imgW="342720" imgH="215640" progId="Equation.3">
                      <p:embed/>
                    </p:oleObj>
                  </mc:Choice>
                  <mc:Fallback>
                    <p:oleObj name="Equation" r:id="rId9" imgW="342720" imgH="21564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762" y="3059"/>
                            <a:ext cx="657" cy="441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16397" name="Text Box 13"/>
            <p:cNvSpPr txBox="1">
              <a:spLocks noChangeArrowheads="1"/>
            </p:cNvSpPr>
            <p:nvPr/>
          </p:nvSpPr>
          <p:spPr bwMode="auto">
            <a:xfrm>
              <a:off x="2505" y="3145"/>
              <a:ext cx="34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800" b="1">
                  <a:solidFill>
                    <a:srgbClr val="008000"/>
                  </a:solidFill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44619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64" name="Object 4"/>
          <p:cNvGraphicFramePr>
            <a:graphicFrameLocks noChangeAspect="1"/>
          </p:cNvGraphicFramePr>
          <p:nvPr/>
        </p:nvGraphicFramePr>
        <p:xfrm>
          <a:off x="838200" y="1981200"/>
          <a:ext cx="7772400" cy="2435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6" name="Equation" r:id="rId3" imgW="2590560" imgH="812520" progId="Equation.3">
                  <p:embed/>
                </p:oleObj>
              </mc:Choice>
              <mc:Fallback>
                <p:oleObj name="Equation" r:id="rId3" imgW="2590560" imgH="8125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1981200"/>
                        <a:ext cx="7772400" cy="2435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838200" y="4876800"/>
            <a:ext cx="7108825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008000"/>
                </a:solidFill>
              </a:rPr>
              <a:t>It is alright as long as the integration is performed over one period.</a:t>
            </a:r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838200" y="609600"/>
            <a:ext cx="7543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008000"/>
                </a:solidFill>
              </a:rPr>
              <a:t>You may integrate both sides of (1) from</a:t>
            </a:r>
            <a:r>
              <a:rPr lang="en-US" altLang="en-US"/>
              <a:t> </a:t>
            </a:r>
          </a:p>
        </p:txBody>
      </p:sp>
      <p:grpSp>
        <p:nvGrpSpPr>
          <p:cNvPr id="15367" name="Group 7"/>
          <p:cNvGrpSpPr>
            <a:grpSpLocks/>
          </p:cNvGrpSpPr>
          <p:nvPr/>
        </p:nvGrpSpPr>
        <p:grpSpPr bwMode="auto">
          <a:xfrm>
            <a:off x="838200" y="1066800"/>
            <a:ext cx="5486400" cy="792163"/>
            <a:chOff x="528" y="3155"/>
            <a:chExt cx="3456" cy="499"/>
          </a:xfrm>
        </p:grpSpPr>
        <p:grpSp>
          <p:nvGrpSpPr>
            <p:cNvPr id="15368" name="Group 8"/>
            <p:cNvGrpSpPr>
              <a:grpSpLocks/>
            </p:cNvGrpSpPr>
            <p:nvPr/>
          </p:nvGrpSpPr>
          <p:grpSpPr bwMode="auto">
            <a:xfrm>
              <a:off x="528" y="3155"/>
              <a:ext cx="1512" cy="499"/>
              <a:chOff x="528" y="3155"/>
              <a:chExt cx="1512" cy="499"/>
            </a:xfrm>
          </p:grpSpPr>
          <p:graphicFrame>
            <p:nvGraphicFramePr>
              <p:cNvPr id="15369" name="Object 9"/>
              <p:cNvGraphicFramePr>
                <a:graphicFrameLocks noChangeAspect="1"/>
              </p:cNvGraphicFramePr>
              <p:nvPr/>
            </p:nvGraphicFramePr>
            <p:xfrm>
              <a:off x="528" y="3216"/>
              <a:ext cx="320" cy="43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6387" name="Equation" r:id="rId5" imgW="126720" imgH="177480" progId="Equation.3">
                      <p:embed/>
                    </p:oleObj>
                  </mc:Choice>
                  <mc:Fallback>
                    <p:oleObj name="Equation" r:id="rId5" imgW="126720" imgH="17748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28" y="3216"/>
                            <a:ext cx="320" cy="438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5370" name="Text Box 10"/>
              <p:cNvSpPr txBox="1">
                <a:spLocks noChangeArrowheads="1"/>
              </p:cNvSpPr>
              <p:nvPr/>
            </p:nvSpPr>
            <p:spPr bwMode="auto">
              <a:xfrm>
                <a:off x="960" y="3264"/>
                <a:ext cx="384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 sz="2800" b="1">
                    <a:solidFill>
                      <a:srgbClr val="008000"/>
                    </a:solidFill>
                  </a:rPr>
                  <a:t>to</a:t>
                </a:r>
              </a:p>
            </p:txBody>
          </p:sp>
          <p:graphicFrame>
            <p:nvGraphicFramePr>
              <p:cNvPr id="15371" name="Object 11"/>
              <p:cNvGraphicFramePr>
                <a:graphicFrameLocks noChangeAspect="1"/>
              </p:cNvGraphicFramePr>
              <p:nvPr/>
            </p:nvGraphicFramePr>
            <p:xfrm>
              <a:off x="1392" y="3155"/>
              <a:ext cx="648" cy="49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6388" name="Equation" r:id="rId7" imgW="228600" imgH="177480" progId="Equation.3">
                      <p:embed/>
                    </p:oleObj>
                  </mc:Choice>
                  <mc:Fallback>
                    <p:oleObj name="Equation" r:id="rId7" imgW="228600" imgH="17748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392" y="3155"/>
                            <a:ext cx="648" cy="493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15372" name="Text Box 12"/>
            <p:cNvSpPr txBox="1">
              <a:spLocks noChangeArrowheads="1"/>
            </p:cNvSpPr>
            <p:nvPr/>
          </p:nvSpPr>
          <p:spPr bwMode="auto">
            <a:xfrm>
              <a:off x="2208" y="3264"/>
              <a:ext cx="1776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800" b="1">
                  <a:solidFill>
                    <a:srgbClr val="008000"/>
                  </a:solidFill>
                </a:rPr>
                <a:t>instead.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72526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12" name="Object 4"/>
          <p:cNvGraphicFramePr>
            <a:graphicFrameLocks noChangeAspect="1"/>
          </p:cNvGraphicFramePr>
          <p:nvPr/>
        </p:nvGraphicFramePr>
        <p:xfrm>
          <a:off x="838200" y="228600"/>
          <a:ext cx="6905625" cy="4240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0" name="Equation" r:id="rId3" imgW="2108160" imgH="1295280" progId="Equation.3">
                  <p:embed/>
                </p:oleObj>
              </mc:Choice>
              <mc:Fallback>
                <p:oleObj name="Equation" r:id="rId3" imgW="2108160" imgH="1295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228600"/>
                        <a:ext cx="6905625" cy="42402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3" name="Object 5"/>
          <p:cNvGraphicFramePr>
            <a:graphicFrameLocks noChangeAspect="1"/>
          </p:cNvGraphicFramePr>
          <p:nvPr/>
        </p:nvGraphicFramePr>
        <p:xfrm>
          <a:off x="735013" y="4745038"/>
          <a:ext cx="6034087" cy="1081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1" name="Equation" r:id="rId5" imgW="1841400" imgH="330120" progId="Equation.3">
                  <p:embed/>
                </p:oleObj>
              </mc:Choice>
              <mc:Fallback>
                <p:oleObj name="Equation" r:id="rId5" imgW="1841400" imgH="3301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5013" y="4745038"/>
                        <a:ext cx="6034087" cy="10810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01308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36" name="Object 4"/>
          <p:cNvGraphicFramePr>
            <a:graphicFrameLocks noChangeAspect="1"/>
          </p:cNvGraphicFramePr>
          <p:nvPr/>
        </p:nvGraphicFramePr>
        <p:xfrm>
          <a:off x="631825" y="828675"/>
          <a:ext cx="5289550" cy="1073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4" name="Equation" r:id="rId3" imgW="1625400" imgH="330120" progId="Equation.3">
                  <p:embed/>
                </p:oleObj>
              </mc:Choice>
              <mc:Fallback>
                <p:oleObj name="Equation" r:id="rId3" imgW="1625400" imgH="3301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1825" y="828675"/>
                        <a:ext cx="5289550" cy="1073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7" name="Object 5"/>
          <p:cNvGraphicFramePr>
            <a:graphicFrameLocks noChangeAspect="1"/>
          </p:cNvGraphicFramePr>
          <p:nvPr/>
        </p:nvGraphicFramePr>
        <p:xfrm>
          <a:off x="838200" y="2438400"/>
          <a:ext cx="4248150" cy="1330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5" name="Equation" r:id="rId5" imgW="1257120" imgH="393480" progId="Equation.3">
                  <p:embed/>
                </p:oleObj>
              </mc:Choice>
              <mc:Fallback>
                <p:oleObj name="Equation" r:id="rId5" imgW="125712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2438400"/>
                        <a:ext cx="4248150" cy="1330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92791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altLang="en-US" b="1" dirty="0">
                <a:solidFill>
                  <a:srgbClr val="0000FF"/>
                </a:solidFill>
              </a:rPr>
              <a:t>Periodic Functions</a:t>
            </a:r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084" name="Rectangle 12"/>
          <p:cNvSpPr>
            <a:spLocks noChangeArrowheads="1"/>
          </p:cNvSpPr>
          <p:nvPr/>
        </p:nvSpPr>
        <p:spPr bwMode="auto">
          <a:xfrm>
            <a:off x="0" y="33226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3087" name="Group 15"/>
          <p:cNvGrpSpPr>
            <a:grpSpLocks/>
          </p:cNvGrpSpPr>
          <p:nvPr/>
        </p:nvGrpSpPr>
        <p:grpSpPr bwMode="auto">
          <a:xfrm>
            <a:off x="990600" y="1600200"/>
            <a:ext cx="5410200" cy="566738"/>
            <a:chOff x="768" y="1131"/>
            <a:chExt cx="3408" cy="357"/>
          </a:xfrm>
        </p:grpSpPr>
        <p:sp>
          <p:nvSpPr>
            <p:cNvPr id="3082" name="Text Box 10"/>
            <p:cNvSpPr txBox="1">
              <a:spLocks noChangeArrowheads="1"/>
            </p:cNvSpPr>
            <p:nvPr/>
          </p:nvSpPr>
          <p:spPr bwMode="auto">
            <a:xfrm>
              <a:off x="768" y="1152"/>
              <a:ext cx="134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800" b="1">
                  <a:solidFill>
                    <a:srgbClr val="008000"/>
                  </a:solidFill>
                </a:rPr>
                <a:t>A function</a:t>
              </a:r>
            </a:p>
          </p:txBody>
        </p:sp>
        <p:graphicFrame>
          <p:nvGraphicFramePr>
            <p:cNvPr id="3083" name="Object 11"/>
            <p:cNvGraphicFramePr>
              <a:graphicFrameLocks noChangeAspect="1"/>
            </p:cNvGraphicFramePr>
            <p:nvPr/>
          </p:nvGraphicFramePr>
          <p:xfrm>
            <a:off x="2064" y="1131"/>
            <a:ext cx="576" cy="35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6" name="Equation" r:id="rId3" imgW="342603" imgH="215713" progId="Equation.3">
                    <p:embed/>
                  </p:oleObj>
                </mc:Choice>
                <mc:Fallback>
                  <p:oleObj name="Equation" r:id="rId3" imgW="342603" imgH="215713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64" y="1131"/>
                          <a:ext cx="576" cy="35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085" name="Text Box 13"/>
            <p:cNvSpPr txBox="1">
              <a:spLocks noChangeArrowheads="1"/>
            </p:cNvSpPr>
            <p:nvPr/>
          </p:nvSpPr>
          <p:spPr bwMode="auto">
            <a:xfrm>
              <a:off x="2880" y="1152"/>
              <a:ext cx="1296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800" b="1">
                  <a:solidFill>
                    <a:srgbClr val="008000"/>
                  </a:solidFill>
                </a:rPr>
                <a:t>is periodic</a:t>
              </a:r>
            </a:p>
          </p:txBody>
        </p:sp>
      </p:grpSp>
      <p:sp>
        <p:nvSpPr>
          <p:cNvPr id="3089" name="Rectangle 17"/>
          <p:cNvSpPr>
            <a:spLocks noChangeArrowheads="1"/>
          </p:cNvSpPr>
          <p:nvPr/>
        </p:nvSpPr>
        <p:spPr bwMode="auto">
          <a:xfrm>
            <a:off x="0" y="33416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3090" name="Group 18"/>
          <p:cNvGrpSpPr>
            <a:grpSpLocks/>
          </p:cNvGrpSpPr>
          <p:nvPr/>
        </p:nvGrpSpPr>
        <p:grpSpPr bwMode="auto">
          <a:xfrm>
            <a:off x="990600" y="2209800"/>
            <a:ext cx="4800600" cy="609600"/>
            <a:chOff x="816" y="1440"/>
            <a:chExt cx="3024" cy="384"/>
          </a:xfrm>
        </p:grpSpPr>
        <p:sp>
          <p:nvSpPr>
            <p:cNvPr id="3086" name="Text Box 14"/>
            <p:cNvSpPr txBox="1">
              <a:spLocks noChangeArrowheads="1"/>
            </p:cNvSpPr>
            <p:nvPr/>
          </p:nvSpPr>
          <p:spPr bwMode="auto">
            <a:xfrm>
              <a:off x="816" y="1488"/>
              <a:ext cx="278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800" b="1">
                  <a:solidFill>
                    <a:srgbClr val="008000"/>
                  </a:solidFill>
                </a:rPr>
                <a:t>if it is defined for all real </a:t>
              </a:r>
            </a:p>
          </p:txBody>
        </p:sp>
        <p:graphicFrame>
          <p:nvGraphicFramePr>
            <p:cNvPr id="3088" name="Object 16"/>
            <p:cNvGraphicFramePr>
              <a:graphicFrameLocks noChangeAspect="1"/>
            </p:cNvGraphicFramePr>
            <p:nvPr/>
          </p:nvGraphicFramePr>
          <p:xfrm>
            <a:off x="3540" y="1440"/>
            <a:ext cx="300" cy="3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7" name="Equation" r:id="rId5" imgW="139579" imgH="177646" progId="Equation.3">
                    <p:embed/>
                  </p:oleObj>
                </mc:Choice>
                <mc:Fallback>
                  <p:oleObj name="Equation" r:id="rId5" imgW="139579" imgH="177646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40" y="1440"/>
                          <a:ext cx="300" cy="38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091" name="Text Box 19"/>
          <p:cNvSpPr txBox="1">
            <a:spLocks noChangeArrowheads="1"/>
          </p:cNvSpPr>
          <p:nvPr/>
        </p:nvSpPr>
        <p:spPr bwMode="auto">
          <a:xfrm>
            <a:off x="990600" y="2909888"/>
            <a:ext cx="66294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008000"/>
                </a:solidFill>
              </a:rPr>
              <a:t>and if there is some positive number,</a:t>
            </a:r>
            <a:r>
              <a:rPr lang="en-US" altLang="en-US"/>
              <a:t> </a:t>
            </a:r>
          </a:p>
        </p:txBody>
      </p:sp>
      <p:sp>
        <p:nvSpPr>
          <p:cNvPr id="3093" name="Rectangle 21"/>
          <p:cNvSpPr>
            <a:spLocks noChangeArrowheads="1"/>
          </p:cNvSpPr>
          <p:nvPr/>
        </p:nvSpPr>
        <p:spPr bwMode="auto">
          <a:xfrm>
            <a:off x="0" y="3352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096" name="Rectangle 24"/>
          <p:cNvSpPr>
            <a:spLocks noChangeArrowheads="1"/>
          </p:cNvSpPr>
          <p:nvPr/>
        </p:nvSpPr>
        <p:spPr bwMode="auto">
          <a:xfrm>
            <a:off x="0" y="33226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3097" name="Group 25"/>
          <p:cNvGrpSpPr>
            <a:grpSpLocks/>
          </p:cNvGrpSpPr>
          <p:nvPr/>
        </p:nvGrpSpPr>
        <p:grpSpPr bwMode="auto">
          <a:xfrm>
            <a:off x="990600" y="3657600"/>
            <a:ext cx="6019800" cy="671513"/>
            <a:chOff x="624" y="2304"/>
            <a:chExt cx="3792" cy="423"/>
          </a:xfrm>
        </p:grpSpPr>
        <p:graphicFrame>
          <p:nvGraphicFramePr>
            <p:cNvPr id="3092" name="Object 20"/>
            <p:cNvGraphicFramePr>
              <a:graphicFrameLocks noChangeAspect="1"/>
            </p:cNvGraphicFramePr>
            <p:nvPr/>
          </p:nvGraphicFramePr>
          <p:xfrm>
            <a:off x="624" y="2352"/>
            <a:ext cx="336" cy="3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8" name="Equation" r:id="rId7" imgW="152268" imgH="152268" progId="Equation.3">
                    <p:embed/>
                  </p:oleObj>
                </mc:Choice>
                <mc:Fallback>
                  <p:oleObj name="Equation" r:id="rId7" imgW="152268" imgH="152268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24" y="2352"/>
                          <a:ext cx="336" cy="33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094" name="Text Box 22"/>
            <p:cNvSpPr txBox="1">
              <a:spLocks noChangeArrowheads="1"/>
            </p:cNvSpPr>
            <p:nvPr/>
          </p:nvSpPr>
          <p:spPr bwMode="auto">
            <a:xfrm>
              <a:off x="1008" y="2400"/>
              <a:ext cx="115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800" b="1">
                  <a:solidFill>
                    <a:srgbClr val="008000"/>
                  </a:solidFill>
                </a:rPr>
                <a:t>such that</a:t>
              </a:r>
              <a:r>
                <a:rPr lang="en-US" altLang="en-US"/>
                <a:t> </a:t>
              </a:r>
            </a:p>
          </p:txBody>
        </p:sp>
        <p:graphicFrame>
          <p:nvGraphicFramePr>
            <p:cNvPr id="3095" name="Object 23"/>
            <p:cNvGraphicFramePr>
              <a:graphicFrameLocks noChangeAspect="1"/>
            </p:cNvGraphicFramePr>
            <p:nvPr/>
          </p:nvGraphicFramePr>
          <p:xfrm>
            <a:off x="2352" y="2304"/>
            <a:ext cx="2064" cy="42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9" name="Equation" r:id="rId9" imgW="1040948" imgH="215806" progId="Equation.3">
                    <p:embed/>
                  </p:oleObj>
                </mc:Choice>
                <mc:Fallback>
                  <p:oleObj name="Equation" r:id="rId9" imgW="1040948" imgH="215806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52" y="2304"/>
                          <a:ext cx="2064" cy="42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103" name="Text Box 31"/>
          <p:cNvSpPr txBox="1">
            <a:spLocks noChangeArrowheads="1"/>
          </p:cNvSpPr>
          <p:nvPr/>
        </p:nvSpPr>
        <p:spPr bwMode="auto">
          <a:xfrm>
            <a:off x="7042150" y="3700463"/>
            <a:ext cx="42386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008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84569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63" name="Group 7"/>
          <p:cNvGrpSpPr>
            <a:grpSpLocks/>
          </p:cNvGrpSpPr>
          <p:nvPr/>
        </p:nvGrpSpPr>
        <p:grpSpPr bwMode="auto">
          <a:xfrm>
            <a:off x="2133600" y="228600"/>
            <a:ext cx="3979863" cy="1219200"/>
            <a:chOff x="1344" y="144"/>
            <a:chExt cx="2507" cy="768"/>
          </a:xfrm>
        </p:grpSpPr>
        <p:sp>
          <p:nvSpPr>
            <p:cNvPr id="19461" name="Text Box 5"/>
            <p:cNvSpPr txBox="1">
              <a:spLocks noChangeArrowheads="1"/>
            </p:cNvSpPr>
            <p:nvPr/>
          </p:nvSpPr>
          <p:spPr bwMode="auto">
            <a:xfrm>
              <a:off x="1344" y="288"/>
              <a:ext cx="1872" cy="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4400" b="1">
                  <a:solidFill>
                    <a:srgbClr val="0000FF"/>
                  </a:solidFill>
                </a:rPr>
                <a:t>Determine</a:t>
              </a:r>
            </a:p>
          </p:txBody>
        </p:sp>
        <p:graphicFrame>
          <p:nvGraphicFramePr>
            <p:cNvPr id="19462" name="Object 6"/>
            <p:cNvGraphicFramePr>
              <a:graphicFrameLocks noChangeAspect="1"/>
            </p:cNvGraphicFramePr>
            <p:nvPr/>
          </p:nvGraphicFramePr>
          <p:xfrm>
            <a:off x="3264" y="144"/>
            <a:ext cx="587" cy="76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458" name="Equation" r:id="rId3" imgW="177480" imgH="228600" progId="Equation.3">
                    <p:embed/>
                  </p:oleObj>
                </mc:Choice>
                <mc:Fallback>
                  <p:oleObj name="Equation" r:id="rId3" imgW="17748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64" y="144"/>
                          <a:ext cx="587" cy="76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9466" name="Rectangle 10"/>
          <p:cNvSpPr>
            <a:spLocks noChangeArrowheads="1"/>
          </p:cNvSpPr>
          <p:nvPr/>
        </p:nvSpPr>
        <p:spPr bwMode="auto">
          <a:xfrm>
            <a:off x="0" y="33416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19473" name="Group 17"/>
          <p:cNvGrpSpPr>
            <a:grpSpLocks/>
          </p:cNvGrpSpPr>
          <p:nvPr/>
        </p:nvGrpSpPr>
        <p:grpSpPr bwMode="auto">
          <a:xfrm>
            <a:off x="838200" y="1524000"/>
            <a:ext cx="4191000" cy="555625"/>
            <a:chOff x="528" y="960"/>
            <a:chExt cx="2640" cy="350"/>
          </a:xfrm>
        </p:grpSpPr>
        <p:sp>
          <p:nvSpPr>
            <p:cNvPr id="19464" name="Text Box 8"/>
            <p:cNvSpPr txBox="1">
              <a:spLocks noChangeArrowheads="1"/>
            </p:cNvSpPr>
            <p:nvPr/>
          </p:nvSpPr>
          <p:spPr bwMode="auto">
            <a:xfrm>
              <a:off x="528" y="960"/>
              <a:ext cx="168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800" b="1">
                  <a:solidFill>
                    <a:srgbClr val="008000"/>
                  </a:solidFill>
                </a:rPr>
                <a:t>Multiply (1) by</a:t>
              </a:r>
              <a:r>
                <a:rPr lang="en-US" altLang="en-US"/>
                <a:t> </a:t>
              </a:r>
            </a:p>
          </p:txBody>
        </p:sp>
        <p:graphicFrame>
          <p:nvGraphicFramePr>
            <p:cNvPr id="19465" name="Object 9"/>
            <p:cNvGraphicFramePr>
              <a:graphicFrameLocks noChangeAspect="1"/>
            </p:cNvGraphicFramePr>
            <p:nvPr/>
          </p:nvGraphicFramePr>
          <p:xfrm>
            <a:off x="2208" y="960"/>
            <a:ext cx="960" cy="3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459" name="Equation" r:id="rId5" imgW="482181" imgH="177646" progId="Equation.3">
                    <p:embed/>
                  </p:oleObj>
                </mc:Choice>
                <mc:Fallback>
                  <p:oleObj name="Equation" r:id="rId5" imgW="482181" imgH="177646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08" y="960"/>
                          <a:ext cx="960" cy="3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9472" name="Group 16"/>
          <p:cNvGrpSpPr>
            <a:grpSpLocks/>
          </p:cNvGrpSpPr>
          <p:nvPr/>
        </p:nvGrpSpPr>
        <p:grpSpPr bwMode="auto">
          <a:xfrm>
            <a:off x="838200" y="2205038"/>
            <a:ext cx="7086600" cy="1223962"/>
            <a:chOff x="528" y="1728"/>
            <a:chExt cx="4464" cy="771"/>
          </a:xfrm>
        </p:grpSpPr>
        <p:sp>
          <p:nvSpPr>
            <p:cNvPr id="19467" name="Text Box 11"/>
            <p:cNvSpPr txBox="1">
              <a:spLocks noChangeArrowheads="1"/>
            </p:cNvSpPr>
            <p:nvPr/>
          </p:nvSpPr>
          <p:spPr bwMode="auto">
            <a:xfrm>
              <a:off x="528" y="1728"/>
              <a:ext cx="446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800" b="1">
                  <a:solidFill>
                    <a:srgbClr val="008000"/>
                  </a:solidFill>
                </a:rPr>
                <a:t>and then Integrate both sides  from</a:t>
              </a:r>
              <a:r>
                <a:rPr lang="en-US" altLang="en-US"/>
                <a:t> </a:t>
              </a:r>
            </a:p>
          </p:txBody>
        </p:sp>
        <p:grpSp>
          <p:nvGrpSpPr>
            <p:cNvPr id="19468" name="Group 12"/>
            <p:cNvGrpSpPr>
              <a:grpSpLocks/>
            </p:cNvGrpSpPr>
            <p:nvPr/>
          </p:nvGrpSpPr>
          <p:grpSpPr bwMode="auto">
            <a:xfrm>
              <a:off x="528" y="2112"/>
              <a:ext cx="1680" cy="387"/>
              <a:chOff x="528" y="1344"/>
              <a:chExt cx="1680" cy="387"/>
            </a:xfrm>
          </p:grpSpPr>
          <p:graphicFrame>
            <p:nvGraphicFramePr>
              <p:cNvPr id="19469" name="Object 13"/>
              <p:cNvGraphicFramePr>
                <a:graphicFrameLocks noChangeAspect="1"/>
              </p:cNvGraphicFramePr>
              <p:nvPr/>
            </p:nvGraphicFramePr>
            <p:xfrm>
              <a:off x="528" y="1344"/>
              <a:ext cx="672" cy="34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9460" name="Equation" r:id="rId7" imgW="266469" imgH="139579" progId="Equation.3">
                      <p:embed/>
                    </p:oleObj>
                  </mc:Choice>
                  <mc:Fallback>
                    <p:oleObj name="Equation" r:id="rId7" imgW="266469" imgH="139579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28" y="1344"/>
                            <a:ext cx="672" cy="344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9470" name="Text Box 14"/>
              <p:cNvSpPr txBox="1">
                <a:spLocks noChangeArrowheads="1"/>
              </p:cNvSpPr>
              <p:nvPr/>
            </p:nvSpPr>
            <p:spPr bwMode="auto">
              <a:xfrm>
                <a:off x="1344" y="1344"/>
                <a:ext cx="768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 sz="2800" b="1">
                    <a:solidFill>
                      <a:srgbClr val="008000"/>
                    </a:solidFill>
                  </a:rPr>
                  <a:t>to</a:t>
                </a:r>
              </a:p>
            </p:txBody>
          </p:sp>
          <p:graphicFrame>
            <p:nvGraphicFramePr>
              <p:cNvPr id="19471" name="Object 15"/>
              <p:cNvGraphicFramePr>
                <a:graphicFrameLocks noChangeAspect="1"/>
              </p:cNvGraphicFramePr>
              <p:nvPr/>
            </p:nvGraphicFramePr>
            <p:xfrm>
              <a:off x="1776" y="1344"/>
              <a:ext cx="432" cy="38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9461" name="Equation" r:id="rId9" imgW="152334" imgH="139639" progId="Equation.3">
                      <p:embed/>
                    </p:oleObj>
                  </mc:Choice>
                  <mc:Fallback>
                    <p:oleObj name="Equation" r:id="rId9" imgW="152334" imgH="139639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776" y="1344"/>
                            <a:ext cx="432" cy="387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sp>
        <p:nvSpPr>
          <p:cNvPr id="19475" name="Rectangle 19"/>
          <p:cNvSpPr>
            <a:spLocks noChangeArrowheads="1"/>
          </p:cNvSpPr>
          <p:nvPr/>
        </p:nvSpPr>
        <p:spPr bwMode="auto">
          <a:xfrm>
            <a:off x="0" y="31623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9474" name="Object 18"/>
          <p:cNvGraphicFramePr>
            <a:graphicFrameLocks noChangeAspect="1"/>
          </p:cNvGraphicFramePr>
          <p:nvPr/>
        </p:nvGraphicFramePr>
        <p:xfrm>
          <a:off x="838200" y="3657600"/>
          <a:ext cx="7620000" cy="205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2" name="Equation" r:id="rId11" imgW="3022560" imgH="812520" progId="Equation.3">
                  <p:embed/>
                </p:oleObj>
              </mc:Choice>
              <mc:Fallback>
                <p:oleObj name="Equation" r:id="rId11" imgW="3022560" imgH="8125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3657600"/>
                        <a:ext cx="7620000" cy="2051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26764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685800" y="457200"/>
            <a:ext cx="82296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008000"/>
                </a:solidFill>
              </a:rPr>
              <a:t>Let us do the integration on the right-hand-side one term at a time.</a:t>
            </a:r>
          </a:p>
        </p:txBody>
      </p:sp>
      <p:sp>
        <p:nvSpPr>
          <p:cNvPr id="20487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20491" name="Group 11"/>
          <p:cNvGrpSpPr>
            <a:grpSpLocks/>
          </p:cNvGrpSpPr>
          <p:nvPr/>
        </p:nvGrpSpPr>
        <p:grpSpPr bwMode="auto">
          <a:xfrm>
            <a:off x="685800" y="1676400"/>
            <a:ext cx="3833813" cy="1951038"/>
            <a:chOff x="432" y="1056"/>
            <a:chExt cx="2415" cy="1229"/>
          </a:xfrm>
        </p:grpSpPr>
        <p:sp>
          <p:nvSpPr>
            <p:cNvPr id="20485" name="Text Box 5"/>
            <p:cNvSpPr txBox="1">
              <a:spLocks noChangeArrowheads="1"/>
            </p:cNvSpPr>
            <p:nvPr/>
          </p:nvSpPr>
          <p:spPr bwMode="auto">
            <a:xfrm>
              <a:off x="480" y="1056"/>
              <a:ext cx="124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800" b="1">
                  <a:solidFill>
                    <a:srgbClr val="008000"/>
                  </a:solidFill>
                </a:rPr>
                <a:t>First term,</a:t>
              </a:r>
              <a:r>
                <a:rPr lang="en-US" altLang="en-US"/>
                <a:t> </a:t>
              </a:r>
            </a:p>
          </p:txBody>
        </p:sp>
        <p:graphicFrame>
          <p:nvGraphicFramePr>
            <p:cNvPr id="20486" name="Object 6"/>
            <p:cNvGraphicFramePr>
              <a:graphicFrameLocks noChangeAspect="1"/>
            </p:cNvGraphicFramePr>
            <p:nvPr/>
          </p:nvGraphicFramePr>
          <p:xfrm>
            <a:off x="432" y="1392"/>
            <a:ext cx="2415" cy="89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482" name="Equation" r:id="rId3" imgW="1130300" imgH="419100" progId="Equation.3">
                    <p:embed/>
                  </p:oleObj>
                </mc:Choice>
                <mc:Fallback>
                  <p:oleObj name="Equation" r:id="rId3" imgW="1130300" imgH="4191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2" y="1392"/>
                          <a:ext cx="2415" cy="89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0490" name="Rectangle 10"/>
          <p:cNvSpPr>
            <a:spLocks noChangeArrowheads="1"/>
          </p:cNvSpPr>
          <p:nvPr/>
        </p:nvSpPr>
        <p:spPr bwMode="auto">
          <a:xfrm>
            <a:off x="0" y="31765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20492" name="Group 12"/>
          <p:cNvGrpSpPr>
            <a:grpSpLocks/>
          </p:cNvGrpSpPr>
          <p:nvPr/>
        </p:nvGrpSpPr>
        <p:grpSpPr bwMode="auto">
          <a:xfrm>
            <a:off x="762000" y="3657600"/>
            <a:ext cx="5372100" cy="2293938"/>
            <a:chOff x="480" y="2304"/>
            <a:chExt cx="3384" cy="1445"/>
          </a:xfrm>
        </p:grpSpPr>
        <p:sp>
          <p:nvSpPr>
            <p:cNvPr id="20488" name="Text Box 8"/>
            <p:cNvSpPr txBox="1">
              <a:spLocks noChangeArrowheads="1"/>
            </p:cNvSpPr>
            <p:nvPr/>
          </p:nvSpPr>
          <p:spPr bwMode="auto">
            <a:xfrm>
              <a:off x="480" y="2304"/>
              <a:ext cx="187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800" b="1">
                  <a:solidFill>
                    <a:srgbClr val="008000"/>
                  </a:solidFill>
                </a:rPr>
                <a:t>Second term, </a:t>
              </a:r>
            </a:p>
          </p:txBody>
        </p:sp>
        <p:graphicFrame>
          <p:nvGraphicFramePr>
            <p:cNvPr id="20489" name="Object 9"/>
            <p:cNvGraphicFramePr>
              <a:graphicFrameLocks noChangeAspect="1"/>
            </p:cNvGraphicFramePr>
            <p:nvPr/>
          </p:nvGraphicFramePr>
          <p:xfrm>
            <a:off x="480" y="2688"/>
            <a:ext cx="3384" cy="106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483" name="Equation" r:id="rId5" imgW="1612900" imgH="508000" progId="Equation.3">
                    <p:embed/>
                  </p:oleObj>
                </mc:Choice>
                <mc:Fallback>
                  <p:oleObj name="Equation" r:id="rId5" imgW="1612900" imgH="5080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0" y="2688"/>
                          <a:ext cx="3384" cy="106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532339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0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0" y="31765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21514" name="Group 10"/>
          <p:cNvGrpSpPr>
            <a:grpSpLocks/>
          </p:cNvGrpSpPr>
          <p:nvPr/>
        </p:nvGrpSpPr>
        <p:grpSpPr bwMode="auto">
          <a:xfrm>
            <a:off x="720725" y="533400"/>
            <a:ext cx="6751638" cy="2082800"/>
            <a:chOff x="454" y="336"/>
            <a:chExt cx="4253" cy="1312"/>
          </a:xfrm>
        </p:grpSpPr>
        <p:graphicFrame>
          <p:nvGraphicFramePr>
            <p:cNvPr id="21508" name="Object 4"/>
            <p:cNvGraphicFramePr>
              <a:graphicFrameLocks noChangeAspect="1"/>
            </p:cNvGraphicFramePr>
            <p:nvPr/>
          </p:nvGraphicFramePr>
          <p:xfrm>
            <a:off x="454" y="751"/>
            <a:ext cx="4253" cy="89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506" name="Equation" r:id="rId3" imgW="2031840" imgH="431640" progId="Equation.3">
                    <p:embed/>
                  </p:oleObj>
                </mc:Choice>
                <mc:Fallback>
                  <p:oleObj name="Equation" r:id="rId3" imgW="2031840" imgH="431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4" y="751"/>
                          <a:ext cx="4253" cy="89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1510" name="Text Box 6"/>
            <p:cNvSpPr txBox="1">
              <a:spLocks noChangeArrowheads="1"/>
            </p:cNvSpPr>
            <p:nvPr/>
          </p:nvSpPr>
          <p:spPr bwMode="auto">
            <a:xfrm>
              <a:off x="528" y="336"/>
              <a:ext cx="187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800" b="1">
                  <a:solidFill>
                    <a:srgbClr val="008000"/>
                  </a:solidFill>
                </a:rPr>
                <a:t>Second term, </a:t>
              </a:r>
            </a:p>
          </p:txBody>
        </p:sp>
      </p:grpSp>
      <p:sp>
        <p:nvSpPr>
          <p:cNvPr id="21513" name="Rectangle 9"/>
          <p:cNvSpPr>
            <a:spLocks noChangeArrowheads="1"/>
          </p:cNvSpPr>
          <p:nvPr/>
        </p:nvSpPr>
        <p:spPr bwMode="auto">
          <a:xfrm>
            <a:off x="0" y="31765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21515" name="Group 11"/>
          <p:cNvGrpSpPr>
            <a:grpSpLocks/>
          </p:cNvGrpSpPr>
          <p:nvPr/>
        </p:nvGrpSpPr>
        <p:grpSpPr bwMode="auto">
          <a:xfrm>
            <a:off x="685800" y="2895600"/>
            <a:ext cx="6384925" cy="2149475"/>
            <a:chOff x="432" y="1824"/>
            <a:chExt cx="4022" cy="1354"/>
          </a:xfrm>
        </p:grpSpPr>
        <p:sp>
          <p:nvSpPr>
            <p:cNvPr id="21511" name="Text Box 7"/>
            <p:cNvSpPr txBox="1">
              <a:spLocks noChangeArrowheads="1"/>
            </p:cNvSpPr>
            <p:nvPr/>
          </p:nvSpPr>
          <p:spPr bwMode="auto">
            <a:xfrm>
              <a:off x="480" y="1824"/>
              <a:ext cx="1536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800" b="1">
                  <a:solidFill>
                    <a:srgbClr val="008000"/>
                  </a:solidFill>
                </a:rPr>
                <a:t>Third term,</a:t>
              </a:r>
              <a:r>
                <a:rPr lang="en-US" altLang="en-US" sz="2800" b="1"/>
                <a:t> </a:t>
              </a:r>
            </a:p>
          </p:txBody>
        </p:sp>
        <p:graphicFrame>
          <p:nvGraphicFramePr>
            <p:cNvPr id="21512" name="Object 8"/>
            <p:cNvGraphicFramePr>
              <a:graphicFrameLocks noChangeAspect="1"/>
            </p:cNvGraphicFramePr>
            <p:nvPr/>
          </p:nvGraphicFramePr>
          <p:xfrm>
            <a:off x="432" y="2256"/>
            <a:ext cx="4022" cy="92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507" name="Equation" r:id="rId5" imgW="1866600" imgH="431640" progId="Equation.3">
                    <p:embed/>
                  </p:oleObj>
                </mc:Choice>
                <mc:Fallback>
                  <p:oleObj name="Equation" r:id="rId5" imgW="1866600" imgH="431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2" y="2256"/>
                          <a:ext cx="4022" cy="92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507844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533400" y="533400"/>
            <a:ext cx="2286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008000"/>
                </a:solidFill>
              </a:rPr>
              <a:t>Therefore,</a:t>
            </a:r>
          </a:p>
        </p:txBody>
      </p:sp>
      <p:graphicFrame>
        <p:nvGraphicFramePr>
          <p:cNvPr id="22533" name="Object 5"/>
          <p:cNvGraphicFramePr>
            <a:graphicFrameLocks noChangeAspect="1"/>
          </p:cNvGraphicFramePr>
          <p:nvPr/>
        </p:nvGraphicFramePr>
        <p:xfrm>
          <a:off x="352425" y="1276350"/>
          <a:ext cx="5567363" cy="1204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0" name="Equation" r:id="rId3" imgW="1587240" imgH="342720" progId="Equation.3">
                  <p:embed/>
                </p:oleObj>
              </mc:Choice>
              <mc:Fallback>
                <p:oleObj name="Equation" r:id="rId3" imgW="158724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425" y="1276350"/>
                        <a:ext cx="5567363" cy="12049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6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22535" name="Object 7"/>
          <p:cNvGraphicFramePr>
            <a:graphicFrameLocks noChangeAspect="1"/>
          </p:cNvGraphicFramePr>
          <p:nvPr/>
        </p:nvGraphicFramePr>
        <p:xfrm>
          <a:off x="544513" y="2936875"/>
          <a:ext cx="8139112" cy="1300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1" name="Equation" r:id="rId5" imgW="2463480" imgH="393480" progId="Equation.3">
                  <p:embed/>
                </p:oleObj>
              </mc:Choice>
              <mc:Fallback>
                <p:oleObj name="Equation" r:id="rId5" imgW="24634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4513" y="2936875"/>
                        <a:ext cx="8139112" cy="1300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0629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69" name="Group 17"/>
          <p:cNvGrpSpPr>
            <a:grpSpLocks/>
          </p:cNvGrpSpPr>
          <p:nvPr/>
        </p:nvGrpSpPr>
        <p:grpSpPr bwMode="auto">
          <a:xfrm>
            <a:off x="2133600" y="228600"/>
            <a:ext cx="3946525" cy="1219200"/>
            <a:chOff x="1344" y="144"/>
            <a:chExt cx="2486" cy="768"/>
          </a:xfrm>
        </p:grpSpPr>
        <p:sp>
          <p:nvSpPr>
            <p:cNvPr id="23555" name="Text Box 3"/>
            <p:cNvSpPr txBox="1">
              <a:spLocks noChangeArrowheads="1"/>
            </p:cNvSpPr>
            <p:nvPr/>
          </p:nvSpPr>
          <p:spPr bwMode="auto">
            <a:xfrm>
              <a:off x="1344" y="288"/>
              <a:ext cx="1872" cy="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4400" b="1">
                  <a:solidFill>
                    <a:srgbClr val="0000FF"/>
                  </a:solidFill>
                </a:rPr>
                <a:t>Determine</a:t>
              </a:r>
            </a:p>
          </p:txBody>
        </p:sp>
        <p:graphicFrame>
          <p:nvGraphicFramePr>
            <p:cNvPr id="23556" name="Object 4"/>
            <p:cNvGraphicFramePr>
              <a:graphicFrameLocks noChangeAspect="1"/>
            </p:cNvGraphicFramePr>
            <p:nvPr/>
          </p:nvGraphicFramePr>
          <p:xfrm>
            <a:off x="3285" y="144"/>
            <a:ext cx="545" cy="76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554" name="Equation" r:id="rId3" imgW="164880" imgH="228600" progId="Equation.3">
                    <p:embed/>
                  </p:oleObj>
                </mc:Choice>
                <mc:Fallback>
                  <p:oleObj name="Equation" r:id="rId3" imgW="16488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85" y="144"/>
                          <a:ext cx="545" cy="76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0" y="33416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23570" name="Group 18"/>
          <p:cNvGrpSpPr>
            <a:grpSpLocks/>
          </p:cNvGrpSpPr>
          <p:nvPr/>
        </p:nvGrpSpPr>
        <p:grpSpPr bwMode="auto">
          <a:xfrm>
            <a:off x="838200" y="1524000"/>
            <a:ext cx="4191000" cy="555625"/>
            <a:chOff x="528" y="960"/>
            <a:chExt cx="2640" cy="350"/>
          </a:xfrm>
        </p:grpSpPr>
        <p:sp>
          <p:nvSpPr>
            <p:cNvPr id="23559" name="Text Box 7"/>
            <p:cNvSpPr txBox="1">
              <a:spLocks noChangeArrowheads="1"/>
            </p:cNvSpPr>
            <p:nvPr/>
          </p:nvSpPr>
          <p:spPr bwMode="auto">
            <a:xfrm>
              <a:off x="528" y="960"/>
              <a:ext cx="168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800" b="1">
                  <a:solidFill>
                    <a:srgbClr val="008000"/>
                  </a:solidFill>
                </a:rPr>
                <a:t>Multiply (1) by</a:t>
              </a:r>
              <a:r>
                <a:rPr lang="en-US" altLang="en-US"/>
                <a:t> </a:t>
              </a:r>
            </a:p>
          </p:txBody>
        </p:sp>
        <p:graphicFrame>
          <p:nvGraphicFramePr>
            <p:cNvPr id="23560" name="Object 8"/>
            <p:cNvGraphicFramePr>
              <a:graphicFrameLocks noChangeAspect="1"/>
            </p:cNvGraphicFramePr>
            <p:nvPr/>
          </p:nvGraphicFramePr>
          <p:xfrm>
            <a:off x="2208" y="960"/>
            <a:ext cx="960" cy="3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555" name="Equation" r:id="rId5" imgW="482400" imgH="177480" progId="Equation.3">
                    <p:embed/>
                  </p:oleObj>
                </mc:Choice>
                <mc:Fallback>
                  <p:oleObj name="Equation" r:id="rId5" imgW="482400" imgH="177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08" y="960"/>
                          <a:ext cx="960" cy="3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3561" name="Group 9"/>
          <p:cNvGrpSpPr>
            <a:grpSpLocks/>
          </p:cNvGrpSpPr>
          <p:nvPr/>
        </p:nvGrpSpPr>
        <p:grpSpPr bwMode="auto">
          <a:xfrm>
            <a:off x="838200" y="2205038"/>
            <a:ext cx="7086600" cy="1223962"/>
            <a:chOff x="528" y="1728"/>
            <a:chExt cx="4464" cy="771"/>
          </a:xfrm>
        </p:grpSpPr>
        <p:sp>
          <p:nvSpPr>
            <p:cNvPr id="23562" name="Text Box 10"/>
            <p:cNvSpPr txBox="1">
              <a:spLocks noChangeArrowheads="1"/>
            </p:cNvSpPr>
            <p:nvPr/>
          </p:nvSpPr>
          <p:spPr bwMode="auto">
            <a:xfrm>
              <a:off x="528" y="1728"/>
              <a:ext cx="446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800" b="1">
                  <a:solidFill>
                    <a:srgbClr val="008000"/>
                  </a:solidFill>
                </a:rPr>
                <a:t>and then Integrate both sides  from</a:t>
              </a:r>
              <a:r>
                <a:rPr lang="en-US" altLang="en-US"/>
                <a:t> </a:t>
              </a:r>
            </a:p>
          </p:txBody>
        </p:sp>
        <p:grpSp>
          <p:nvGrpSpPr>
            <p:cNvPr id="23563" name="Group 11"/>
            <p:cNvGrpSpPr>
              <a:grpSpLocks/>
            </p:cNvGrpSpPr>
            <p:nvPr/>
          </p:nvGrpSpPr>
          <p:grpSpPr bwMode="auto">
            <a:xfrm>
              <a:off x="528" y="2112"/>
              <a:ext cx="1680" cy="387"/>
              <a:chOff x="528" y="1344"/>
              <a:chExt cx="1680" cy="387"/>
            </a:xfrm>
          </p:grpSpPr>
          <p:graphicFrame>
            <p:nvGraphicFramePr>
              <p:cNvPr id="23564" name="Object 12"/>
              <p:cNvGraphicFramePr>
                <a:graphicFrameLocks noChangeAspect="1"/>
              </p:cNvGraphicFramePr>
              <p:nvPr/>
            </p:nvGraphicFramePr>
            <p:xfrm>
              <a:off x="528" y="1344"/>
              <a:ext cx="672" cy="34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3556" name="Equation" r:id="rId7" imgW="266469" imgH="139579" progId="Equation.3">
                      <p:embed/>
                    </p:oleObj>
                  </mc:Choice>
                  <mc:Fallback>
                    <p:oleObj name="Equation" r:id="rId7" imgW="266469" imgH="139579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28" y="1344"/>
                            <a:ext cx="672" cy="344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3565" name="Text Box 13"/>
              <p:cNvSpPr txBox="1">
                <a:spLocks noChangeArrowheads="1"/>
              </p:cNvSpPr>
              <p:nvPr/>
            </p:nvSpPr>
            <p:spPr bwMode="auto">
              <a:xfrm>
                <a:off x="1344" y="1344"/>
                <a:ext cx="768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 sz="2800" b="1">
                    <a:solidFill>
                      <a:srgbClr val="008000"/>
                    </a:solidFill>
                  </a:rPr>
                  <a:t>to</a:t>
                </a:r>
              </a:p>
            </p:txBody>
          </p:sp>
          <p:graphicFrame>
            <p:nvGraphicFramePr>
              <p:cNvPr id="23566" name="Object 14"/>
              <p:cNvGraphicFramePr>
                <a:graphicFrameLocks noChangeAspect="1"/>
              </p:cNvGraphicFramePr>
              <p:nvPr/>
            </p:nvGraphicFramePr>
            <p:xfrm>
              <a:off x="1776" y="1344"/>
              <a:ext cx="432" cy="38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3557" name="Equation" r:id="rId9" imgW="152334" imgH="139639" progId="Equation.3">
                      <p:embed/>
                    </p:oleObj>
                  </mc:Choice>
                  <mc:Fallback>
                    <p:oleObj name="Equation" r:id="rId9" imgW="152334" imgH="139639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776" y="1344"/>
                            <a:ext cx="432" cy="387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sp>
        <p:nvSpPr>
          <p:cNvPr id="23567" name="Rectangle 15"/>
          <p:cNvSpPr>
            <a:spLocks noChangeArrowheads="1"/>
          </p:cNvSpPr>
          <p:nvPr/>
        </p:nvSpPr>
        <p:spPr bwMode="auto">
          <a:xfrm>
            <a:off x="0" y="31623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23568" name="Object 16"/>
          <p:cNvGraphicFramePr>
            <a:graphicFrameLocks noChangeAspect="1"/>
          </p:cNvGraphicFramePr>
          <p:nvPr/>
        </p:nvGraphicFramePr>
        <p:xfrm>
          <a:off x="790575" y="3657600"/>
          <a:ext cx="7715250" cy="205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8" name="Equation" r:id="rId11" imgW="3060360" imgH="812520" progId="Equation.3">
                  <p:embed/>
                </p:oleObj>
              </mc:Choice>
              <mc:Fallback>
                <p:oleObj name="Equation" r:id="rId11" imgW="3060360" imgH="8125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0575" y="3657600"/>
                        <a:ext cx="7715250" cy="2051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49664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685800" y="457200"/>
            <a:ext cx="82296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008000"/>
                </a:solidFill>
              </a:rPr>
              <a:t>Let us do the integration on the right-hand-side one term at a time.</a:t>
            </a:r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24585" name="Group 9"/>
          <p:cNvGrpSpPr>
            <a:grpSpLocks/>
          </p:cNvGrpSpPr>
          <p:nvPr/>
        </p:nvGrpSpPr>
        <p:grpSpPr bwMode="auto">
          <a:xfrm>
            <a:off x="746125" y="1676400"/>
            <a:ext cx="4324350" cy="1819275"/>
            <a:chOff x="470" y="1056"/>
            <a:chExt cx="2724" cy="1146"/>
          </a:xfrm>
        </p:grpSpPr>
        <p:sp>
          <p:nvSpPr>
            <p:cNvPr id="24579" name="Text Box 3"/>
            <p:cNvSpPr txBox="1">
              <a:spLocks noChangeArrowheads="1"/>
            </p:cNvSpPr>
            <p:nvPr/>
          </p:nvSpPr>
          <p:spPr bwMode="auto">
            <a:xfrm>
              <a:off x="480" y="1056"/>
              <a:ext cx="124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800" b="1">
                  <a:solidFill>
                    <a:srgbClr val="008000"/>
                  </a:solidFill>
                </a:rPr>
                <a:t>First term,</a:t>
              </a:r>
              <a:r>
                <a:rPr lang="en-US" altLang="en-US"/>
                <a:t> </a:t>
              </a:r>
            </a:p>
          </p:txBody>
        </p:sp>
        <p:graphicFrame>
          <p:nvGraphicFramePr>
            <p:cNvPr id="24581" name="Object 5"/>
            <p:cNvGraphicFramePr>
              <a:graphicFrameLocks noChangeAspect="1"/>
            </p:cNvGraphicFramePr>
            <p:nvPr/>
          </p:nvGraphicFramePr>
          <p:xfrm>
            <a:off x="470" y="1461"/>
            <a:ext cx="2724" cy="74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578" name="Equation" r:id="rId3" imgW="1257120" imgH="342720" progId="Equation.3">
                    <p:embed/>
                  </p:oleObj>
                </mc:Choice>
                <mc:Fallback>
                  <p:oleObj name="Equation" r:id="rId3" imgW="1257120" imgH="34272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0" y="1461"/>
                          <a:ext cx="2724" cy="74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4583" name="Rectangle 7"/>
          <p:cNvSpPr>
            <a:spLocks noChangeArrowheads="1"/>
          </p:cNvSpPr>
          <p:nvPr/>
        </p:nvSpPr>
        <p:spPr bwMode="auto">
          <a:xfrm>
            <a:off x="0" y="31765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24586" name="Group 10"/>
          <p:cNvGrpSpPr>
            <a:grpSpLocks/>
          </p:cNvGrpSpPr>
          <p:nvPr/>
        </p:nvGrpSpPr>
        <p:grpSpPr bwMode="auto">
          <a:xfrm>
            <a:off x="704850" y="3657600"/>
            <a:ext cx="5224463" cy="2082800"/>
            <a:chOff x="444" y="2304"/>
            <a:chExt cx="3291" cy="1312"/>
          </a:xfrm>
        </p:grpSpPr>
        <p:sp>
          <p:nvSpPr>
            <p:cNvPr id="24582" name="Text Box 6"/>
            <p:cNvSpPr txBox="1">
              <a:spLocks noChangeArrowheads="1"/>
            </p:cNvSpPr>
            <p:nvPr/>
          </p:nvSpPr>
          <p:spPr bwMode="auto">
            <a:xfrm>
              <a:off x="480" y="2304"/>
              <a:ext cx="187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800" b="1">
                  <a:solidFill>
                    <a:srgbClr val="008000"/>
                  </a:solidFill>
                </a:rPr>
                <a:t>Second term, </a:t>
              </a:r>
            </a:p>
          </p:txBody>
        </p:sp>
        <p:graphicFrame>
          <p:nvGraphicFramePr>
            <p:cNvPr id="24584" name="Object 8"/>
            <p:cNvGraphicFramePr>
              <a:graphicFrameLocks noChangeAspect="1"/>
            </p:cNvGraphicFramePr>
            <p:nvPr/>
          </p:nvGraphicFramePr>
          <p:xfrm>
            <a:off x="444" y="2760"/>
            <a:ext cx="3291" cy="8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579" name="Equation" r:id="rId5" imgW="1650960" imgH="431640" progId="Equation.3">
                    <p:embed/>
                  </p:oleObj>
                </mc:Choice>
                <mc:Fallback>
                  <p:oleObj name="Equation" r:id="rId5" imgW="1650960" imgH="431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4" y="2760"/>
                          <a:ext cx="3291" cy="8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951084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4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0" y="31765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25608" name="Group 8"/>
          <p:cNvGrpSpPr>
            <a:grpSpLocks/>
          </p:cNvGrpSpPr>
          <p:nvPr/>
        </p:nvGrpSpPr>
        <p:grpSpPr bwMode="auto">
          <a:xfrm>
            <a:off x="838200" y="533400"/>
            <a:ext cx="6416675" cy="2141538"/>
            <a:chOff x="528" y="336"/>
            <a:chExt cx="4042" cy="1349"/>
          </a:xfrm>
        </p:grpSpPr>
        <p:graphicFrame>
          <p:nvGraphicFramePr>
            <p:cNvPr id="25603" name="Object 3"/>
            <p:cNvGraphicFramePr>
              <a:graphicFrameLocks noChangeAspect="1"/>
            </p:cNvGraphicFramePr>
            <p:nvPr/>
          </p:nvGraphicFramePr>
          <p:xfrm>
            <a:off x="576" y="768"/>
            <a:ext cx="3994" cy="91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602" name="Equation" r:id="rId3" imgW="1866600" imgH="431640" progId="Equation.3">
                    <p:embed/>
                  </p:oleObj>
                </mc:Choice>
                <mc:Fallback>
                  <p:oleObj name="Equation" r:id="rId3" imgW="1866600" imgH="431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76" y="768"/>
                          <a:ext cx="3994" cy="91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5604" name="Text Box 4"/>
            <p:cNvSpPr txBox="1">
              <a:spLocks noChangeArrowheads="1"/>
            </p:cNvSpPr>
            <p:nvPr/>
          </p:nvSpPr>
          <p:spPr bwMode="auto">
            <a:xfrm>
              <a:off x="528" y="336"/>
              <a:ext cx="187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800" b="1">
                  <a:solidFill>
                    <a:srgbClr val="008000"/>
                  </a:solidFill>
                </a:rPr>
                <a:t>Second term, </a:t>
              </a:r>
            </a:p>
          </p:txBody>
        </p:sp>
      </p:grpSp>
      <p:grpSp>
        <p:nvGrpSpPr>
          <p:cNvPr id="25609" name="Group 9"/>
          <p:cNvGrpSpPr>
            <a:grpSpLocks/>
          </p:cNvGrpSpPr>
          <p:nvPr/>
        </p:nvGrpSpPr>
        <p:grpSpPr bwMode="auto">
          <a:xfrm>
            <a:off x="762000" y="2895600"/>
            <a:ext cx="6848475" cy="2151063"/>
            <a:chOff x="480" y="1824"/>
            <a:chExt cx="4314" cy="1355"/>
          </a:xfrm>
        </p:grpSpPr>
        <p:sp>
          <p:nvSpPr>
            <p:cNvPr id="25605" name="Text Box 5"/>
            <p:cNvSpPr txBox="1">
              <a:spLocks noChangeArrowheads="1"/>
            </p:cNvSpPr>
            <p:nvPr/>
          </p:nvSpPr>
          <p:spPr bwMode="auto">
            <a:xfrm>
              <a:off x="480" y="1824"/>
              <a:ext cx="1536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800" b="1">
                  <a:solidFill>
                    <a:srgbClr val="008000"/>
                  </a:solidFill>
                </a:rPr>
                <a:t>Third term,</a:t>
              </a:r>
              <a:r>
                <a:rPr lang="en-US" altLang="en-US" sz="2800" b="1"/>
                <a:t> </a:t>
              </a:r>
            </a:p>
          </p:txBody>
        </p:sp>
        <p:graphicFrame>
          <p:nvGraphicFramePr>
            <p:cNvPr id="25607" name="Object 7"/>
            <p:cNvGraphicFramePr>
              <a:graphicFrameLocks noChangeAspect="1"/>
            </p:cNvGraphicFramePr>
            <p:nvPr/>
          </p:nvGraphicFramePr>
          <p:xfrm>
            <a:off x="493" y="2256"/>
            <a:ext cx="4301" cy="92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603" name="Equation" r:id="rId5" imgW="1993680" imgH="431640" progId="Equation.3">
                    <p:embed/>
                  </p:oleObj>
                </mc:Choice>
                <mc:Fallback>
                  <p:oleObj name="Equation" r:id="rId5" imgW="1993680" imgH="431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3" y="2256"/>
                          <a:ext cx="4301" cy="92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71815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5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762000" y="533400"/>
            <a:ext cx="2286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008000"/>
                </a:solidFill>
              </a:rPr>
              <a:t>Therefore,</a:t>
            </a:r>
          </a:p>
        </p:txBody>
      </p:sp>
      <p:graphicFrame>
        <p:nvGraphicFramePr>
          <p:cNvPr id="26627" name="Object 3"/>
          <p:cNvGraphicFramePr>
            <a:graphicFrameLocks noChangeAspect="1"/>
          </p:cNvGraphicFramePr>
          <p:nvPr/>
        </p:nvGraphicFramePr>
        <p:xfrm>
          <a:off x="838200" y="1295400"/>
          <a:ext cx="5146675" cy="1141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26" name="Equation" r:id="rId3" imgW="1549080" imgH="342720" progId="Equation.3">
                  <p:embed/>
                </p:oleObj>
              </mc:Choice>
              <mc:Fallback>
                <p:oleObj name="Equation" r:id="rId3" imgW="154908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1295400"/>
                        <a:ext cx="5146675" cy="11414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26629" name="Object 5"/>
          <p:cNvGraphicFramePr>
            <a:graphicFrameLocks noChangeAspect="1"/>
          </p:cNvGraphicFramePr>
          <p:nvPr/>
        </p:nvGraphicFramePr>
        <p:xfrm>
          <a:off x="762000" y="2895600"/>
          <a:ext cx="7600950" cy="1265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27" name="Equation" r:id="rId5" imgW="2438280" imgH="406080" progId="Equation.3">
                  <p:embed/>
                </p:oleObj>
              </mc:Choice>
              <mc:Fallback>
                <p:oleObj name="Equation" r:id="rId5" imgW="2438280" imgH="406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2895600"/>
                        <a:ext cx="7600950" cy="12652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84602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27652" name="Object 4"/>
          <p:cNvGraphicFramePr>
            <a:graphicFrameLocks noChangeAspect="1"/>
          </p:cNvGraphicFramePr>
          <p:nvPr/>
        </p:nvGraphicFramePr>
        <p:xfrm>
          <a:off x="746125" y="1077913"/>
          <a:ext cx="3617913" cy="1373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0" name="Equation" r:id="rId3" imgW="1104900" imgH="419100" progId="Equation.3">
                  <p:embed/>
                </p:oleObj>
              </mc:Choice>
              <mc:Fallback>
                <p:oleObj name="Equation" r:id="rId3" imgW="11049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125" y="1077913"/>
                        <a:ext cx="3617913" cy="13731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685800" y="533400"/>
            <a:ext cx="4038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008000"/>
                </a:solidFill>
              </a:rPr>
              <a:t>The coefficients are:</a:t>
            </a:r>
          </a:p>
        </p:txBody>
      </p:sp>
      <p:sp>
        <p:nvSpPr>
          <p:cNvPr id="27656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27655" name="Object 7"/>
          <p:cNvGraphicFramePr>
            <a:graphicFrameLocks noChangeAspect="1"/>
          </p:cNvGraphicFramePr>
          <p:nvPr/>
        </p:nvGraphicFramePr>
        <p:xfrm>
          <a:off x="708025" y="2686050"/>
          <a:ext cx="7750175" cy="1236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1" name="Equation" r:id="rId5" imgW="2463480" imgH="393480" progId="Equation.3">
                  <p:embed/>
                </p:oleObj>
              </mc:Choice>
              <mc:Fallback>
                <p:oleObj name="Equation" r:id="rId5" imgW="24634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025" y="2686050"/>
                        <a:ext cx="7750175" cy="12366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58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27657" name="Object 9"/>
          <p:cNvGraphicFramePr>
            <a:graphicFrameLocks noChangeAspect="1"/>
          </p:cNvGraphicFramePr>
          <p:nvPr/>
        </p:nvGraphicFramePr>
        <p:xfrm>
          <a:off x="608013" y="4383088"/>
          <a:ext cx="7861300" cy="127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2" name="Equation" r:id="rId7" imgW="2438280" imgH="393480" progId="Equation.3">
                  <p:embed/>
                </p:oleObj>
              </mc:Choice>
              <mc:Fallback>
                <p:oleObj name="Equation" r:id="rId7" imgW="24382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013" y="4383088"/>
                        <a:ext cx="7861300" cy="127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9101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7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28675" name="Object 3"/>
          <p:cNvGraphicFramePr>
            <a:graphicFrameLocks noChangeAspect="1"/>
          </p:cNvGraphicFramePr>
          <p:nvPr/>
        </p:nvGraphicFramePr>
        <p:xfrm>
          <a:off x="914400" y="1295400"/>
          <a:ext cx="3887788" cy="1474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4" name="Equation" r:id="rId3" imgW="1104900" imgH="419100" progId="Equation.3">
                  <p:embed/>
                </p:oleObj>
              </mc:Choice>
              <mc:Fallback>
                <p:oleObj name="Equation" r:id="rId3" imgW="11049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295400"/>
                        <a:ext cx="3887788" cy="14747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685800" y="533400"/>
            <a:ext cx="5791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008000"/>
                </a:solidFill>
              </a:rPr>
              <a:t>We can write </a:t>
            </a:r>
            <a:r>
              <a:rPr lang="en-US" altLang="en-US" sz="2800" b="1" i="1">
                <a:solidFill>
                  <a:srgbClr val="FF0000"/>
                </a:solidFill>
              </a:rPr>
              <a:t>n</a:t>
            </a:r>
            <a:r>
              <a:rPr lang="en-US" altLang="en-US" sz="2800" b="1">
                <a:solidFill>
                  <a:srgbClr val="008000"/>
                </a:solidFill>
              </a:rPr>
              <a:t> in place of </a:t>
            </a:r>
            <a:r>
              <a:rPr lang="en-US" altLang="en-US" sz="2800" b="1" i="1">
                <a:solidFill>
                  <a:srgbClr val="FF0000"/>
                </a:solidFill>
              </a:rPr>
              <a:t>m</a:t>
            </a:r>
            <a:r>
              <a:rPr lang="en-US" altLang="en-US" sz="2800" b="1">
                <a:solidFill>
                  <a:srgbClr val="008000"/>
                </a:solidFill>
              </a:rPr>
              <a:t>:</a:t>
            </a: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28678" name="Object 6"/>
          <p:cNvGraphicFramePr>
            <a:graphicFrameLocks noChangeAspect="1"/>
          </p:cNvGraphicFramePr>
          <p:nvPr/>
        </p:nvGraphicFramePr>
        <p:xfrm>
          <a:off x="838200" y="2819400"/>
          <a:ext cx="7305675" cy="1247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5" name="Equation" r:id="rId5" imgW="2374560" imgH="406080" progId="Equation.3">
                  <p:embed/>
                </p:oleObj>
              </mc:Choice>
              <mc:Fallback>
                <p:oleObj name="Equation" r:id="rId5" imgW="2374560" imgH="406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2819400"/>
                        <a:ext cx="7305675" cy="1247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79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28680" name="Object 8"/>
          <p:cNvGraphicFramePr>
            <a:graphicFrameLocks noChangeAspect="1"/>
          </p:cNvGraphicFramePr>
          <p:nvPr/>
        </p:nvGraphicFramePr>
        <p:xfrm>
          <a:off x="838200" y="4343400"/>
          <a:ext cx="7458075" cy="1290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6" name="Equation" r:id="rId7" imgW="2349360" imgH="406080" progId="Equation.3">
                  <p:embed/>
                </p:oleObj>
              </mc:Choice>
              <mc:Fallback>
                <p:oleObj name="Equation" r:id="rId7" imgW="2349360" imgH="406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4343400"/>
                        <a:ext cx="7458075" cy="12906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51116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0" y="2514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4100" name="Object 4"/>
          <p:cNvGraphicFramePr>
            <a:graphicFrameLocks noChangeAspect="1"/>
          </p:cNvGraphicFramePr>
          <p:nvPr/>
        </p:nvGraphicFramePr>
        <p:xfrm>
          <a:off x="762000" y="1295400"/>
          <a:ext cx="7391400" cy="3605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Visio" r:id="rId3" imgW="5351556" imgH="2609576" progId="Visio.Drawing.11">
                  <p:embed/>
                </p:oleObj>
              </mc:Choice>
              <mc:Fallback>
                <p:oleObj name="Visio" r:id="rId3" imgW="5351556" imgH="2609576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295400"/>
                        <a:ext cx="7391400" cy="36052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44654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707" name="Group 11"/>
          <p:cNvGrpSpPr>
            <a:grpSpLocks/>
          </p:cNvGrpSpPr>
          <p:nvPr/>
        </p:nvGrpSpPr>
        <p:grpSpPr bwMode="auto">
          <a:xfrm>
            <a:off x="762000" y="457200"/>
            <a:ext cx="7543800" cy="1249363"/>
            <a:chOff x="528" y="384"/>
            <a:chExt cx="4752" cy="787"/>
          </a:xfrm>
        </p:grpSpPr>
        <p:sp>
          <p:nvSpPr>
            <p:cNvPr id="29700" name="Text Box 4"/>
            <p:cNvSpPr txBox="1">
              <a:spLocks noChangeArrowheads="1"/>
            </p:cNvSpPr>
            <p:nvPr/>
          </p:nvSpPr>
          <p:spPr bwMode="auto">
            <a:xfrm>
              <a:off x="528" y="384"/>
              <a:ext cx="475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800" b="1">
                  <a:solidFill>
                    <a:srgbClr val="008000"/>
                  </a:solidFill>
                </a:rPr>
                <a:t>The integrations can be performed from</a:t>
              </a:r>
              <a:r>
                <a:rPr lang="en-US" altLang="en-US"/>
                <a:t> </a:t>
              </a:r>
            </a:p>
          </p:txBody>
        </p:sp>
        <p:grpSp>
          <p:nvGrpSpPr>
            <p:cNvPr id="29701" name="Group 5"/>
            <p:cNvGrpSpPr>
              <a:grpSpLocks/>
            </p:cNvGrpSpPr>
            <p:nvPr/>
          </p:nvGrpSpPr>
          <p:grpSpPr bwMode="auto">
            <a:xfrm>
              <a:off x="528" y="672"/>
              <a:ext cx="3456" cy="499"/>
              <a:chOff x="528" y="3155"/>
              <a:chExt cx="3456" cy="499"/>
            </a:xfrm>
          </p:grpSpPr>
          <p:grpSp>
            <p:nvGrpSpPr>
              <p:cNvPr id="29702" name="Group 6"/>
              <p:cNvGrpSpPr>
                <a:grpSpLocks/>
              </p:cNvGrpSpPr>
              <p:nvPr/>
            </p:nvGrpSpPr>
            <p:grpSpPr bwMode="auto">
              <a:xfrm>
                <a:off x="528" y="3155"/>
                <a:ext cx="1512" cy="499"/>
                <a:chOff x="528" y="3155"/>
                <a:chExt cx="1512" cy="499"/>
              </a:xfrm>
            </p:grpSpPr>
            <p:graphicFrame>
              <p:nvGraphicFramePr>
                <p:cNvPr id="29703" name="Object 7"/>
                <p:cNvGraphicFramePr>
                  <a:graphicFrameLocks noChangeAspect="1"/>
                </p:cNvGraphicFramePr>
                <p:nvPr/>
              </p:nvGraphicFramePr>
              <p:xfrm>
                <a:off x="528" y="3216"/>
                <a:ext cx="320" cy="438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9698" name="Equation" r:id="rId3" imgW="126720" imgH="177480" progId="Equation.3">
                        <p:embed/>
                      </p:oleObj>
                    </mc:Choice>
                    <mc:Fallback>
                      <p:oleObj name="Equation" r:id="rId3" imgW="126720" imgH="177480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4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528" y="3216"/>
                              <a:ext cx="320" cy="438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29704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960" y="3264"/>
                  <a:ext cx="384" cy="32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en-US" sz="2800" b="1">
                      <a:solidFill>
                        <a:srgbClr val="008000"/>
                      </a:solidFill>
                    </a:rPr>
                    <a:t>to</a:t>
                  </a:r>
                </a:p>
              </p:txBody>
            </p:sp>
            <p:graphicFrame>
              <p:nvGraphicFramePr>
                <p:cNvPr id="29705" name="Object 9"/>
                <p:cNvGraphicFramePr>
                  <a:graphicFrameLocks noChangeAspect="1"/>
                </p:cNvGraphicFramePr>
                <p:nvPr/>
              </p:nvGraphicFramePr>
              <p:xfrm>
                <a:off x="1392" y="3155"/>
                <a:ext cx="648" cy="493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9699" name="Equation" r:id="rId5" imgW="228600" imgH="177480" progId="Equation.3">
                        <p:embed/>
                      </p:oleObj>
                    </mc:Choice>
                    <mc:Fallback>
                      <p:oleObj name="Equation" r:id="rId5" imgW="228600" imgH="177480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6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392" y="3155"/>
                              <a:ext cx="648" cy="493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sp>
            <p:nvSpPr>
              <p:cNvPr id="29706" name="Text Box 10"/>
              <p:cNvSpPr txBox="1">
                <a:spLocks noChangeArrowheads="1"/>
              </p:cNvSpPr>
              <p:nvPr/>
            </p:nvSpPr>
            <p:spPr bwMode="auto">
              <a:xfrm>
                <a:off x="2208" y="3264"/>
                <a:ext cx="1776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 sz="2800" b="1">
                    <a:solidFill>
                      <a:srgbClr val="008000"/>
                    </a:solidFill>
                  </a:rPr>
                  <a:t>instead.</a:t>
                </a:r>
              </a:p>
            </p:txBody>
          </p:sp>
        </p:grpSp>
      </p:grpSp>
      <p:graphicFrame>
        <p:nvGraphicFramePr>
          <p:cNvPr id="29708" name="Object 12"/>
          <p:cNvGraphicFramePr>
            <a:graphicFrameLocks noChangeAspect="1"/>
          </p:cNvGraphicFramePr>
          <p:nvPr/>
        </p:nvGraphicFramePr>
        <p:xfrm>
          <a:off x="762000" y="1752600"/>
          <a:ext cx="3767138" cy="1204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0" name="Equation" r:id="rId7" imgW="1269720" imgH="406080" progId="Equation.3">
                  <p:embed/>
                </p:oleObj>
              </mc:Choice>
              <mc:Fallback>
                <p:oleObj name="Equation" r:id="rId7" imgW="1269720" imgH="406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752600"/>
                        <a:ext cx="3767138" cy="12049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09" name="Object 13"/>
          <p:cNvGraphicFramePr>
            <a:graphicFrameLocks noChangeAspect="1"/>
          </p:cNvGraphicFramePr>
          <p:nvPr/>
        </p:nvGraphicFramePr>
        <p:xfrm>
          <a:off x="820738" y="3276600"/>
          <a:ext cx="6802437" cy="1155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1" name="Equation" r:id="rId9" imgW="2387520" imgH="406080" progId="Equation.3">
                  <p:embed/>
                </p:oleObj>
              </mc:Choice>
              <mc:Fallback>
                <p:oleObj name="Equation" r:id="rId9" imgW="2387520" imgH="406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0738" y="3276600"/>
                        <a:ext cx="6802437" cy="1155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10" name="Object 14"/>
          <p:cNvGraphicFramePr>
            <a:graphicFrameLocks noChangeAspect="1"/>
          </p:cNvGraphicFramePr>
          <p:nvPr/>
        </p:nvGraphicFramePr>
        <p:xfrm>
          <a:off x="798513" y="4800600"/>
          <a:ext cx="7086600" cy="1212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2" name="Equation" r:id="rId11" imgW="2374560" imgH="406080" progId="Equation.3">
                  <p:embed/>
                </p:oleObj>
              </mc:Choice>
              <mc:Fallback>
                <p:oleObj name="Equation" r:id="rId11" imgW="2374560" imgH="406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8513" y="4800600"/>
                        <a:ext cx="7086600" cy="1212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89132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9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9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9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609600" y="381000"/>
            <a:ext cx="70104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altLang="en-US" sz="2800" b="1">
                <a:solidFill>
                  <a:srgbClr val="008000"/>
                </a:solidFill>
              </a:rPr>
              <a:t>Example 1. Find the Fourier series of the following periodic function.</a:t>
            </a:r>
            <a:r>
              <a:rPr lang="en-US" altLang="en-US" sz="2800" b="1"/>
              <a:t> </a:t>
            </a:r>
          </a:p>
        </p:txBody>
      </p:sp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0" y="2438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30725" name="Object 5"/>
          <p:cNvGraphicFramePr>
            <a:graphicFrameLocks noChangeAspect="1"/>
          </p:cNvGraphicFramePr>
          <p:nvPr/>
        </p:nvGraphicFramePr>
        <p:xfrm>
          <a:off x="609600" y="1447800"/>
          <a:ext cx="5791200" cy="251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2" name="Visio" r:id="rId3" imgW="5467380" imgH="2376952" progId="Visio.Drawing.11">
                  <p:embed/>
                </p:oleObj>
              </mc:Choice>
              <mc:Fallback>
                <p:oleObj name="Visio" r:id="rId3" imgW="5467380" imgH="2376952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447800"/>
                        <a:ext cx="5791200" cy="2514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28" name="Rectangle 8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30727" name="Object 7"/>
          <p:cNvGraphicFramePr>
            <a:graphicFrameLocks noChangeAspect="1"/>
          </p:cNvGraphicFramePr>
          <p:nvPr/>
        </p:nvGraphicFramePr>
        <p:xfrm>
          <a:off x="1066800" y="3962400"/>
          <a:ext cx="5715000" cy="1212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3" name="Equation" r:id="rId5" imgW="2019300" imgH="431800" progId="Equation.3">
                  <p:embed/>
                </p:oleObj>
              </mc:Choice>
              <mc:Fallback>
                <p:oleObj name="Equation" r:id="rId5" imgW="20193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3962400"/>
                        <a:ext cx="5715000" cy="1212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30" name="Rectangle 10"/>
          <p:cNvSpPr>
            <a:spLocks noChangeArrowheads="1"/>
          </p:cNvSpPr>
          <p:nvPr/>
        </p:nvSpPr>
        <p:spPr bwMode="auto">
          <a:xfrm>
            <a:off x="0" y="3319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30729" name="Object 9"/>
          <p:cNvGraphicFramePr>
            <a:graphicFrameLocks noChangeAspect="1"/>
          </p:cNvGraphicFramePr>
          <p:nvPr/>
        </p:nvGraphicFramePr>
        <p:xfrm>
          <a:off x="1143000" y="5334000"/>
          <a:ext cx="3352800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4" name="Equation" r:id="rId7" imgW="1117115" imgH="215806" progId="Equation.3">
                  <p:embed/>
                </p:oleObj>
              </mc:Choice>
              <mc:Fallback>
                <p:oleObj name="Equation" r:id="rId7" imgW="1117115" imgH="21580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5334000"/>
                        <a:ext cx="3352800" cy="660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23954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31748" name="Object 4"/>
          <p:cNvGraphicFramePr>
            <a:graphicFrameLocks noChangeAspect="1"/>
          </p:cNvGraphicFramePr>
          <p:nvPr/>
        </p:nvGraphicFramePr>
        <p:xfrm>
          <a:off x="762000" y="457200"/>
          <a:ext cx="7162800" cy="4776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46" name="Equation" r:id="rId3" imgW="2171520" imgH="1447560" progId="Equation.3">
                  <p:embed/>
                </p:oleObj>
              </mc:Choice>
              <mc:Fallback>
                <p:oleObj name="Equation" r:id="rId3" imgW="2171520" imgH="14475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457200"/>
                        <a:ext cx="7162800" cy="47767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36167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0" y="29575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32772" name="Object 4"/>
          <p:cNvGraphicFramePr>
            <a:graphicFrameLocks noChangeAspect="1"/>
          </p:cNvGraphicFramePr>
          <p:nvPr/>
        </p:nvGraphicFramePr>
        <p:xfrm>
          <a:off x="685800" y="609600"/>
          <a:ext cx="7772400" cy="3665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0" name="Equation" r:id="rId3" imgW="2781000" imgH="1307880" progId="Equation.3">
                  <p:embed/>
                </p:oleObj>
              </mc:Choice>
              <mc:Fallback>
                <p:oleObj name="Equation" r:id="rId3" imgW="2781000" imgH="1307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609600"/>
                        <a:ext cx="7772400" cy="36655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21641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0" y="29575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33796" name="Object 4"/>
          <p:cNvGraphicFramePr>
            <a:graphicFrameLocks noChangeAspect="1"/>
          </p:cNvGraphicFramePr>
          <p:nvPr/>
        </p:nvGraphicFramePr>
        <p:xfrm>
          <a:off x="609600" y="381000"/>
          <a:ext cx="7848600" cy="4865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94" name="Equation" r:id="rId3" imgW="2793960" imgH="1726920" progId="Equation.3">
                  <p:embed/>
                </p:oleObj>
              </mc:Choice>
              <mc:Fallback>
                <p:oleObj name="Equation" r:id="rId3" imgW="2793960" imgH="17269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381000"/>
                        <a:ext cx="7848600" cy="4865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81929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34820" name="Object 4"/>
          <p:cNvGraphicFramePr>
            <a:graphicFrameLocks noChangeAspect="1"/>
          </p:cNvGraphicFramePr>
          <p:nvPr/>
        </p:nvGraphicFramePr>
        <p:xfrm>
          <a:off x="762000" y="762000"/>
          <a:ext cx="7315200" cy="3138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18" name="Equation" r:id="rId3" imgW="2819160" imgH="1218960" progId="Equation.3">
                  <p:embed/>
                </p:oleObj>
              </mc:Choice>
              <mc:Fallback>
                <p:oleObj name="Equation" r:id="rId3" imgW="2819160" imgH="1218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762000"/>
                        <a:ext cx="7315200" cy="3138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24294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5" name="Rectangle 5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35844" name="Object 4"/>
          <p:cNvGraphicFramePr>
            <a:graphicFrameLocks noChangeAspect="1"/>
          </p:cNvGraphicFramePr>
          <p:nvPr/>
        </p:nvGraphicFramePr>
        <p:xfrm>
          <a:off x="609600" y="762000"/>
          <a:ext cx="7772400" cy="284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2" name="Equation" r:id="rId3" imgW="2819160" imgH="1041120" progId="Equation.3">
                  <p:embed/>
                </p:oleObj>
              </mc:Choice>
              <mc:Fallback>
                <p:oleObj name="Equation" r:id="rId3" imgW="2819160" imgH="10411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762000"/>
                        <a:ext cx="7772400" cy="284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3710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533400" y="609600"/>
            <a:ext cx="8001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008000"/>
                </a:solidFill>
              </a:rPr>
              <a:t>Therefore, the corresponding Fourier series is</a:t>
            </a:r>
          </a:p>
        </p:txBody>
      </p:sp>
      <p:sp>
        <p:nvSpPr>
          <p:cNvPr id="36870" name="Rectangle 6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36869" name="Object 5"/>
          <p:cNvGraphicFramePr>
            <a:graphicFrameLocks noChangeAspect="1"/>
          </p:cNvGraphicFramePr>
          <p:nvPr/>
        </p:nvGraphicFramePr>
        <p:xfrm>
          <a:off x="609600" y="1447800"/>
          <a:ext cx="7010400" cy="1050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66" name="Equation" r:id="rId3" imgW="2857500" imgH="431800" progId="Equation.3">
                  <p:embed/>
                </p:oleObj>
              </mc:Choice>
              <mc:Fallback>
                <p:oleObj name="Equation" r:id="rId3" imgW="28575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447800"/>
                        <a:ext cx="7010400" cy="1050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71" name="Text Box 7"/>
          <p:cNvSpPr txBox="1">
            <a:spLocks noChangeArrowheads="1"/>
          </p:cNvSpPr>
          <p:nvPr/>
        </p:nvSpPr>
        <p:spPr bwMode="auto">
          <a:xfrm>
            <a:off x="685800" y="2819400"/>
            <a:ext cx="7924800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0000FF"/>
                </a:solidFill>
              </a:rPr>
              <a:t>In writing the Fourier series we may not be able to consider infinite number of terms for practical reasons.  The question therefore, is – how many terms to consider?</a:t>
            </a:r>
          </a:p>
        </p:txBody>
      </p:sp>
    </p:spTree>
    <p:extLst>
      <p:ext uri="{BB962C8B-B14F-4D97-AF65-F5344CB8AC3E}">
        <p14:creationId xmlns:p14="http://schemas.microsoft.com/office/powerpoint/2010/main" val="3941770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6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1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533400" y="457200"/>
            <a:ext cx="81534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0000FF"/>
                </a:solidFill>
              </a:rPr>
              <a:t>When we consider 4 terms as shown in the previous slide, the function looks like the following.</a:t>
            </a:r>
          </a:p>
        </p:txBody>
      </p:sp>
      <p:grpSp>
        <p:nvGrpSpPr>
          <p:cNvPr id="37979" name="Group 91"/>
          <p:cNvGrpSpPr>
            <a:grpSpLocks/>
          </p:cNvGrpSpPr>
          <p:nvPr/>
        </p:nvGrpSpPr>
        <p:grpSpPr bwMode="auto">
          <a:xfrm>
            <a:off x="304800" y="1828800"/>
            <a:ext cx="7531100" cy="4238625"/>
            <a:chOff x="192" y="1152"/>
            <a:chExt cx="4744" cy="2670"/>
          </a:xfrm>
        </p:grpSpPr>
        <p:sp>
          <p:nvSpPr>
            <p:cNvPr id="37898" name="Rectangle 10"/>
            <p:cNvSpPr>
              <a:spLocks noChangeArrowheads="1"/>
            </p:cNvSpPr>
            <p:nvPr/>
          </p:nvSpPr>
          <p:spPr bwMode="auto">
            <a:xfrm>
              <a:off x="192" y="1152"/>
              <a:ext cx="44" cy="267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00" name="Rectangle 12"/>
            <p:cNvSpPr>
              <a:spLocks noChangeArrowheads="1"/>
            </p:cNvSpPr>
            <p:nvPr/>
          </p:nvSpPr>
          <p:spPr bwMode="auto">
            <a:xfrm>
              <a:off x="4883" y="1152"/>
              <a:ext cx="53" cy="267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37977" name="Group 89"/>
            <p:cNvGrpSpPr>
              <a:grpSpLocks/>
            </p:cNvGrpSpPr>
            <p:nvPr/>
          </p:nvGrpSpPr>
          <p:grpSpPr bwMode="auto">
            <a:xfrm>
              <a:off x="464" y="1275"/>
              <a:ext cx="4199" cy="2479"/>
              <a:chOff x="464" y="1275"/>
              <a:chExt cx="4199" cy="2479"/>
            </a:xfrm>
          </p:grpSpPr>
          <p:sp>
            <p:nvSpPr>
              <p:cNvPr id="37905" name="Line 17"/>
              <p:cNvSpPr>
                <a:spLocks noChangeShapeType="1"/>
              </p:cNvSpPr>
              <p:nvPr/>
            </p:nvSpPr>
            <p:spPr bwMode="auto">
              <a:xfrm>
                <a:off x="957" y="1327"/>
                <a:ext cx="1" cy="7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06" name="Line 18"/>
              <p:cNvSpPr>
                <a:spLocks noChangeShapeType="1"/>
              </p:cNvSpPr>
              <p:nvPr/>
            </p:nvSpPr>
            <p:spPr bwMode="auto">
              <a:xfrm>
                <a:off x="957" y="3366"/>
                <a:ext cx="1" cy="7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07" name="Line 19"/>
              <p:cNvSpPr>
                <a:spLocks noChangeShapeType="1"/>
              </p:cNvSpPr>
              <p:nvPr/>
            </p:nvSpPr>
            <p:spPr bwMode="auto">
              <a:xfrm>
                <a:off x="1881" y="1327"/>
                <a:ext cx="1" cy="7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08" name="Line 20"/>
              <p:cNvSpPr>
                <a:spLocks noChangeShapeType="1"/>
              </p:cNvSpPr>
              <p:nvPr/>
            </p:nvSpPr>
            <p:spPr bwMode="auto">
              <a:xfrm>
                <a:off x="1881" y="3366"/>
                <a:ext cx="1" cy="7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09" name="Line 21"/>
              <p:cNvSpPr>
                <a:spLocks noChangeShapeType="1"/>
              </p:cNvSpPr>
              <p:nvPr/>
            </p:nvSpPr>
            <p:spPr bwMode="auto">
              <a:xfrm>
                <a:off x="2806" y="1327"/>
                <a:ext cx="1" cy="7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10" name="Line 22"/>
              <p:cNvSpPr>
                <a:spLocks noChangeShapeType="1"/>
              </p:cNvSpPr>
              <p:nvPr/>
            </p:nvSpPr>
            <p:spPr bwMode="auto">
              <a:xfrm>
                <a:off x="2806" y="3366"/>
                <a:ext cx="1" cy="7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11" name="Line 23"/>
              <p:cNvSpPr>
                <a:spLocks noChangeShapeType="1"/>
              </p:cNvSpPr>
              <p:nvPr/>
            </p:nvSpPr>
            <p:spPr bwMode="auto">
              <a:xfrm>
                <a:off x="3730" y="1327"/>
                <a:ext cx="1" cy="7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12" name="Line 24"/>
              <p:cNvSpPr>
                <a:spLocks noChangeShapeType="1"/>
              </p:cNvSpPr>
              <p:nvPr/>
            </p:nvSpPr>
            <p:spPr bwMode="auto">
              <a:xfrm>
                <a:off x="3730" y="3366"/>
                <a:ext cx="1" cy="7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13" name="Line 25"/>
              <p:cNvSpPr>
                <a:spLocks noChangeShapeType="1"/>
              </p:cNvSpPr>
              <p:nvPr/>
            </p:nvSpPr>
            <p:spPr bwMode="auto">
              <a:xfrm>
                <a:off x="4654" y="1327"/>
                <a:ext cx="1" cy="7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14" name="Line 26"/>
              <p:cNvSpPr>
                <a:spLocks noChangeShapeType="1"/>
              </p:cNvSpPr>
              <p:nvPr/>
            </p:nvSpPr>
            <p:spPr bwMode="auto">
              <a:xfrm>
                <a:off x="4654" y="3366"/>
                <a:ext cx="1" cy="7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15" name="Line 27"/>
              <p:cNvSpPr>
                <a:spLocks noChangeShapeType="1"/>
              </p:cNvSpPr>
              <p:nvPr/>
            </p:nvSpPr>
            <p:spPr bwMode="auto">
              <a:xfrm>
                <a:off x="957" y="3436"/>
                <a:ext cx="70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16" name="Line 28"/>
              <p:cNvSpPr>
                <a:spLocks noChangeShapeType="1"/>
              </p:cNvSpPr>
              <p:nvPr/>
            </p:nvSpPr>
            <p:spPr bwMode="auto">
              <a:xfrm>
                <a:off x="4584" y="3436"/>
                <a:ext cx="70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17" name="Line 29"/>
              <p:cNvSpPr>
                <a:spLocks noChangeShapeType="1"/>
              </p:cNvSpPr>
              <p:nvPr/>
            </p:nvSpPr>
            <p:spPr bwMode="auto">
              <a:xfrm>
                <a:off x="957" y="3085"/>
                <a:ext cx="70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18" name="Line 30"/>
              <p:cNvSpPr>
                <a:spLocks noChangeShapeType="1"/>
              </p:cNvSpPr>
              <p:nvPr/>
            </p:nvSpPr>
            <p:spPr bwMode="auto">
              <a:xfrm>
                <a:off x="4584" y="3085"/>
                <a:ext cx="70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19" name="Line 31"/>
              <p:cNvSpPr>
                <a:spLocks noChangeShapeType="1"/>
              </p:cNvSpPr>
              <p:nvPr/>
            </p:nvSpPr>
            <p:spPr bwMode="auto">
              <a:xfrm>
                <a:off x="957" y="2733"/>
                <a:ext cx="70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20" name="Line 32"/>
              <p:cNvSpPr>
                <a:spLocks noChangeShapeType="1"/>
              </p:cNvSpPr>
              <p:nvPr/>
            </p:nvSpPr>
            <p:spPr bwMode="auto">
              <a:xfrm>
                <a:off x="4584" y="2733"/>
                <a:ext cx="70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21" name="Line 33"/>
              <p:cNvSpPr>
                <a:spLocks noChangeShapeType="1"/>
              </p:cNvSpPr>
              <p:nvPr/>
            </p:nvSpPr>
            <p:spPr bwMode="auto">
              <a:xfrm>
                <a:off x="957" y="2381"/>
                <a:ext cx="70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22" name="Line 34"/>
              <p:cNvSpPr>
                <a:spLocks noChangeShapeType="1"/>
              </p:cNvSpPr>
              <p:nvPr/>
            </p:nvSpPr>
            <p:spPr bwMode="auto">
              <a:xfrm>
                <a:off x="4584" y="2381"/>
                <a:ext cx="70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23" name="Line 35"/>
              <p:cNvSpPr>
                <a:spLocks noChangeShapeType="1"/>
              </p:cNvSpPr>
              <p:nvPr/>
            </p:nvSpPr>
            <p:spPr bwMode="auto">
              <a:xfrm>
                <a:off x="957" y="2030"/>
                <a:ext cx="70" cy="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24" name="Line 36"/>
              <p:cNvSpPr>
                <a:spLocks noChangeShapeType="1"/>
              </p:cNvSpPr>
              <p:nvPr/>
            </p:nvSpPr>
            <p:spPr bwMode="auto">
              <a:xfrm>
                <a:off x="4584" y="2030"/>
                <a:ext cx="70" cy="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25" name="Line 37"/>
              <p:cNvSpPr>
                <a:spLocks noChangeShapeType="1"/>
              </p:cNvSpPr>
              <p:nvPr/>
            </p:nvSpPr>
            <p:spPr bwMode="auto">
              <a:xfrm>
                <a:off x="957" y="1679"/>
                <a:ext cx="70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26" name="Line 38"/>
              <p:cNvSpPr>
                <a:spLocks noChangeShapeType="1"/>
              </p:cNvSpPr>
              <p:nvPr/>
            </p:nvSpPr>
            <p:spPr bwMode="auto">
              <a:xfrm>
                <a:off x="4584" y="1679"/>
                <a:ext cx="70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27" name="Line 39"/>
              <p:cNvSpPr>
                <a:spLocks noChangeShapeType="1"/>
              </p:cNvSpPr>
              <p:nvPr/>
            </p:nvSpPr>
            <p:spPr bwMode="auto">
              <a:xfrm>
                <a:off x="957" y="1327"/>
                <a:ext cx="70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28" name="Line 40"/>
              <p:cNvSpPr>
                <a:spLocks noChangeShapeType="1"/>
              </p:cNvSpPr>
              <p:nvPr/>
            </p:nvSpPr>
            <p:spPr bwMode="auto">
              <a:xfrm>
                <a:off x="4584" y="1327"/>
                <a:ext cx="70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29" name="Line 41"/>
              <p:cNvSpPr>
                <a:spLocks noChangeShapeType="1"/>
              </p:cNvSpPr>
              <p:nvPr/>
            </p:nvSpPr>
            <p:spPr bwMode="auto">
              <a:xfrm>
                <a:off x="896" y="3515"/>
                <a:ext cx="43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37" name="Rectangle 49"/>
              <p:cNvSpPr>
                <a:spLocks noChangeArrowheads="1"/>
              </p:cNvSpPr>
              <p:nvPr/>
            </p:nvSpPr>
            <p:spPr bwMode="auto">
              <a:xfrm>
                <a:off x="773" y="3384"/>
                <a:ext cx="120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1200">
                    <a:solidFill>
                      <a:srgbClr val="000000"/>
                    </a:solidFill>
                    <a:latin typeface="Times New Roman" pitchFamily="18" charset="0"/>
                  </a:rPr>
                  <a:t>1.5</a:t>
                </a:r>
                <a:endParaRPr lang="en-US" altLang="en-US"/>
              </a:p>
            </p:txBody>
          </p:sp>
          <p:sp>
            <p:nvSpPr>
              <p:cNvPr id="37938" name="Line 50"/>
              <p:cNvSpPr>
                <a:spLocks noChangeShapeType="1"/>
              </p:cNvSpPr>
              <p:nvPr/>
            </p:nvSpPr>
            <p:spPr bwMode="auto">
              <a:xfrm>
                <a:off x="799" y="3085"/>
                <a:ext cx="44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39" name="Rectangle 51"/>
              <p:cNvSpPr>
                <a:spLocks noChangeArrowheads="1"/>
              </p:cNvSpPr>
              <p:nvPr/>
            </p:nvSpPr>
            <p:spPr bwMode="auto">
              <a:xfrm>
                <a:off x="851" y="3032"/>
                <a:ext cx="48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1200">
                    <a:solidFill>
                      <a:srgbClr val="000000"/>
                    </a:solidFill>
                    <a:latin typeface="Times New Roman" pitchFamily="18" charset="0"/>
                  </a:rPr>
                  <a:t>1</a:t>
                </a:r>
                <a:endParaRPr lang="en-US" altLang="en-US"/>
              </a:p>
            </p:txBody>
          </p:sp>
          <p:sp>
            <p:nvSpPr>
              <p:cNvPr id="37940" name="Line 52"/>
              <p:cNvSpPr>
                <a:spLocks noChangeShapeType="1"/>
              </p:cNvSpPr>
              <p:nvPr/>
            </p:nvSpPr>
            <p:spPr bwMode="auto">
              <a:xfrm>
                <a:off x="720" y="2733"/>
                <a:ext cx="43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41" name="Rectangle 53"/>
              <p:cNvSpPr>
                <a:spLocks noChangeArrowheads="1"/>
              </p:cNvSpPr>
              <p:nvPr/>
            </p:nvSpPr>
            <p:spPr bwMode="auto">
              <a:xfrm>
                <a:off x="773" y="2681"/>
                <a:ext cx="120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1200">
                    <a:solidFill>
                      <a:srgbClr val="000000"/>
                    </a:solidFill>
                    <a:latin typeface="Times New Roman" pitchFamily="18" charset="0"/>
                  </a:rPr>
                  <a:t>0.5</a:t>
                </a:r>
                <a:endParaRPr lang="en-US" altLang="en-US"/>
              </a:p>
            </p:txBody>
          </p:sp>
          <p:sp>
            <p:nvSpPr>
              <p:cNvPr id="37942" name="Rectangle 54"/>
              <p:cNvSpPr>
                <a:spLocks noChangeArrowheads="1"/>
              </p:cNvSpPr>
              <p:nvPr/>
            </p:nvSpPr>
            <p:spPr bwMode="auto">
              <a:xfrm>
                <a:off x="860" y="2329"/>
                <a:ext cx="48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1200">
                    <a:solidFill>
                      <a:srgbClr val="000000"/>
                    </a:solidFill>
                    <a:latin typeface="Times New Roman" pitchFamily="18" charset="0"/>
                  </a:rPr>
                  <a:t>0</a:t>
                </a:r>
                <a:endParaRPr lang="en-US" altLang="en-US"/>
              </a:p>
            </p:txBody>
          </p:sp>
          <p:sp>
            <p:nvSpPr>
              <p:cNvPr id="37943" name="Rectangle 55"/>
              <p:cNvSpPr>
                <a:spLocks noChangeArrowheads="1"/>
              </p:cNvSpPr>
              <p:nvPr/>
            </p:nvSpPr>
            <p:spPr bwMode="auto">
              <a:xfrm>
                <a:off x="782" y="1977"/>
                <a:ext cx="120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1200">
                    <a:solidFill>
                      <a:srgbClr val="000000"/>
                    </a:solidFill>
                    <a:latin typeface="Times New Roman" pitchFamily="18" charset="0"/>
                  </a:rPr>
                  <a:t>0.5</a:t>
                </a:r>
                <a:endParaRPr lang="en-US" altLang="en-US"/>
              </a:p>
            </p:txBody>
          </p:sp>
          <p:sp>
            <p:nvSpPr>
              <p:cNvPr id="37944" name="Rectangle 56"/>
              <p:cNvSpPr>
                <a:spLocks noChangeArrowheads="1"/>
              </p:cNvSpPr>
              <p:nvPr/>
            </p:nvSpPr>
            <p:spPr bwMode="auto">
              <a:xfrm>
                <a:off x="860" y="1627"/>
                <a:ext cx="48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1200">
                    <a:solidFill>
                      <a:srgbClr val="000000"/>
                    </a:solidFill>
                    <a:latin typeface="Times New Roman" pitchFamily="18" charset="0"/>
                  </a:rPr>
                  <a:t>1</a:t>
                </a:r>
                <a:endParaRPr lang="en-US" altLang="en-US"/>
              </a:p>
            </p:txBody>
          </p:sp>
          <p:sp>
            <p:nvSpPr>
              <p:cNvPr id="37945" name="Rectangle 57"/>
              <p:cNvSpPr>
                <a:spLocks noChangeArrowheads="1"/>
              </p:cNvSpPr>
              <p:nvPr/>
            </p:nvSpPr>
            <p:spPr bwMode="auto">
              <a:xfrm>
                <a:off x="782" y="1275"/>
                <a:ext cx="120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1200">
                    <a:solidFill>
                      <a:srgbClr val="000000"/>
                    </a:solidFill>
                    <a:latin typeface="Times New Roman" pitchFamily="18" charset="0"/>
                  </a:rPr>
                  <a:t>1.5</a:t>
                </a:r>
                <a:endParaRPr lang="en-US" altLang="en-US"/>
              </a:p>
            </p:txBody>
          </p:sp>
          <p:sp>
            <p:nvSpPr>
              <p:cNvPr id="37946" name="Rectangle 58"/>
              <p:cNvSpPr>
                <a:spLocks noChangeArrowheads="1"/>
              </p:cNvSpPr>
              <p:nvPr/>
            </p:nvSpPr>
            <p:spPr bwMode="auto">
              <a:xfrm>
                <a:off x="957" y="1327"/>
                <a:ext cx="3697" cy="2109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47" name="Freeform 59"/>
              <p:cNvSpPr>
                <a:spLocks/>
              </p:cNvSpPr>
              <p:nvPr/>
            </p:nvSpPr>
            <p:spPr bwMode="auto">
              <a:xfrm>
                <a:off x="967" y="1547"/>
                <a:ext cx="3696" cy="1661"/>
              </a:xfrm>
              <a:custGeom>
                <a:avLst/>
                <a:gdLst>
                  <a:gd name="T0" fmla="*/ 5 w 420"/>
                  <a:gd name="T1" fmla="*/ 5 h 189"/>
                  <a:gd name="T2" fmla="*/ 11 w 420"/>
                  <a:gd name="T3" fmla="*/ 88 h 189"/>
                  <a:gd name="T4" fmla="*/ 17 w 420"/>
                  <a:gd name="T5" fmla="*/ 179 h 189"/>
                  <a:gd name="T6" fmla="*/ 23 w 420"/>
                  <a:gd name="T7" fmla="*/ 179 h 189"/>
                  <a:gd name="T8" fmla="*/ 31 w 420"/>
                  <a:gd name="T9" fmla="*/ 169 h 189"/>
                  <a:gd name="T10" fmla="*/ 39 w 420"/>
                  <a:gd name="T11" fmla="*/ 179 h 189"/>
                  <a:gd name="T12" fmla="*/ 45 w 420"/>
                  <a:gd name="T13" fmla="*/ 168 h 189"/>
                  <a:gd name="T14" fmla="*/ 54 w 420"/>
                  <a:gd name="T15" fmla="*/ 181 h 189"/>
                  <a:gd name="T16" fmla="*/ 60 w 420"/>
                  <a:gd name="T17" fmla="*/ 167 h 189"/>
                  <a:gd name="T18" fmla="*/ 66 w 420"/>
                  <a:gd name="T19" fmla="*/ 181 h 189"/>
                  <a:gd name="T20" fmla="*/ 73 w 420"/>
                  <a:gd name="T21" fmla="*/ 170 h 189"/>
                  <a:gd name="T22" fmla="*/ 79 w 420"/>
                  <a:gd name="T23" fmla="*/ 69 h 189"/>
                  <a:gd name="T24" fmla="*/ 85 w 420"/>
                  <a:gd name="T25" fmla="*/ 1 h 189"/>
                  <a:gd name="T26" fmla="*/ 91 w 420"/>
                  <a:gd name="T27" fmla="*/ 19 h 189"/>
                  <a:gd name="T28" fmla="*/ 98 w 420"/>
                  <a:gd name="T29" fmla="*/ 15 h 189"/>
                  <a:gd name="T30" fmla="*/ 106 w 420"/>
                  <a:gd name="T31" fmla="*/ 13 h 189"/>
                  <a:gd name="T32" fmla="*/ 113 w 420"/>
                  <a:gd name="T33" fmla="*/ 18 h 189"/>
                  <a:gd name="T34" fmla="*/ 120 w 420"/>
                  <a:gd name="T35" fmla="*/ 9 h 189"/>
                  <a:gd name="T36" fmla="*/ 127 w 420"/>
                  <a:gd name="T37" fmla="*/ 23 h 189"/>
                  <a:gd name="T38" fmla="*/ 133 w 420"/>
                  <a:gd name="T39" fmla="*/ 3 h 189"/>
                  <a:gd name="T40" fmla="*/ 140 w 420"/>
                  <a:gd name="T41" fmla="*/ 35 h 189"/>
                  <a:gd name="T42" fmla="*/ 146 w 420"/>
                  <a:gd name="T43" fmla="*/ 142 h 189"/>
                  <a:gd name="T44" fmla="*/ 153 w 420"/>
                  <a:gd name="T45" fmla="*/ 188 h 189"/>
                  <a:gd name="T46" fmla="*/ 159 w 420"/>
                  <a:gd name="T47" fmla="*/ 167 h 189"/>
                  <a:gd name="T48" fmla="*/ 165 w 420"/>
                  <a:gd name="T49" fmla="*/ 177 h 189"/>
                  <a:gd name="T50" fmla="*/ 173 w 420"/>
                  <a:gd name="T51" fmla="*/ 173 h 189"/>
                  <a:gd name="T52" fmla="*/ 181 w 420"/>
                  <a:gd name="T53" fmla="*/ 176 h 189"/>
                  <a:gd name="T54" fmla="*/ 189 w 420"/>
                  <a:gd name="T55" fmla="*/ 174 h 189"/>
                  <a:gd name="T56" fmla="*/ 196 w 420"/>
                  <a:gd name="T57" fmla="*/ 170 h 189"/>
                  <a:gd name="T58" fmla="*/ 202 w 420"/>
                  <a:gd name="T59" fmla="*/ 188 h 189"/>
                  <a:gd name="T60" fmla="*/ 208 w 420"/>
                  <a:gd name="T61" fmla="*/ 119 h 189"/>
                  <a:gd name="T62" fmla="*/ 214 w 420"/>
                  <a:gd name="T63" fmla="*/ 19 h 189"/>
                  <a:gd name="T64" fmla="*/ 221 w 420"/>
                  <a:gd name="T65" fmla="*/ 8 h 189"/>
                  <a:gd name="T66" fmla="*/ 228 w 420"/>
                  <a:gd name="T67" fmla="*/ 22 h 189"/>
                  <a:gd name="T68" fmla="*/ 234 w 420"/>
                  <a:gd name="T69" fmla="*/ 8 h 189"/>
                  <a:gd name="T70" fmla="*/ 242 w 420"/>
                  <a:gd name="T71" fmla="*/ 21 h 189"/>
                  <a:gd name="T72" fmla="*/ 250 w 420"/>
                  <a:gd name="T73" fmla="*/ 8 h 189"/>
                  <a:gd name="T74" fmla="*/ 257 w 420"/>
                  <a:gd name="T75" fmla="*/ 21 h 189"/>
                  <a:gd name="T76" fmla="*/ 264 w 420"/>
                  <a:gd name="T77" fmla="*/ 10 h 189"/>
                  <a:gd name="T78" fmla="*/ 270 w 420"/>
                  <a:gd name="T79" fmla="*/ 14 h 189"/>
                  <a:gd name="T80" fmla="*/ 276 w 420"/>
                  <a:gd name="T81" fmla="*/ 110 h 189"/>
                  <a:gd name="T82" fmla="*/ 282 w 420"/>
                  <a:gd name="T83" fmla="*/ 186 h 189"/>
                  <a:gd name="T84" fmla="*/ 289 w 420"/>
                  <a:gd name="T85" fmla="*/ 172 h 189"/>
                  <a:gd name="T86" fmla="*/ 296 w 420"/>
                  <a:gd name="T87" fmla="*/ 172 h 189"/>
                  <a:gd name="T88" fmla="*/ 303 w 420"/>
                  <a:gd name="T89" fmla="*/ 178 h 189"/>
                  <a:gd name="T90" fmla="*/ 310 w 420"/>
                  <a:gd name="T91" fmla="*/ 170 h 189"/>
                  <a:gd name="T92" fmla="*/ 318 w 420"/>
                  <a:gd name="T93" fmla="*/ 181 h 189"/>
                  <a:gd name="T94" fmla="*/ 324 w 420"/>
                  <a:gd name="T95" fmla="*/ 167 h 189"/>
                  <a:gd name="T96" fmla="*/ 330 w 420"/>
                  <a:gd name="T97" fmla="*/ 182 h 189"/>
                  <a:gd name="T98" fmla="*/ 337 w 420"/>
                  <a:gd name="T99" fmla="*/ 166 h 189"/>
                  <a:gd name="T100" fmla="*/ 343 w 420"/>
                  <a:gd name="T101" fmla="*/ 64 h 189"/>
                  <a:gd name="T102" fmla="*/ 349 w 420"/>
                  <a:gd name="T103" fmla="*/ 0 h 189"/>
                  <a:gd name="T104" fmla="*/ 356 w 420"/>
                  <a:gd name="T105" fmla="*/ 20 h 189"/>
                  <a:gd name="T106" fmla="*/ 363 w 420"/>
                  <a:gd name="T107" fmla="*/ 13 h 189"/>
                  <a:gd name="T108" fmla="*/ 370 w 420"/>
                  <a:gd name="T109" fmla="*/ 14 h 189"/>
                  <a:gd name="T110" fmla="*/ 378 w 420"/>
                  <a:gd name="T111" fmla="*/ 16 h 189"/>
                  <a:gd name="T112" fmla="*/ 386 w 420"/>
                  <a:gd name="T113" fmla="*/ 13 h 189"/>
                  <a:gd name="T114" fmla="*/ 393 w 420"/>
                  <a:gd name="T115" fmla="*/ 20 h 189"/>
                  <a:gd name="T116" fmla="*/ 400 w 420"/>
                  <a:gd name="T117" fmla="*/ 0 h 189"/>
                  <a:gd name="T118" fmla="*/ 406 w 420"/>
                  <a:gd name="T119" fmla="*/ 61 h 189"/>
                  <a:gd name="T120" fmla="*/ 412 w 420"/>
                  <a:gd name="T121" fmla="*/ 164 h 189"/>
                  <a:gd name="T122" fmla="*/ 418 w 420"/>
                  <a:gd name="T123" fmla="*/ 185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420" h="189">
                    <a:moveTo>
                      <a:pt x="0" y="11"/>
                    </a:moveTo>
                    <a:lnTo>
                      <a:pt x="0" y="10"/>
                    </a:lnTo>
                    <a:lnTo>
                      <a:pt x="0" y="8"/>
                    </a:lnTo>
                    <a:lnTo>
                      <a:pt x="1" y="6"/>
                    </a:lnTo>
                    <a:lnTo>
                      <a:pt x="1" y="4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2" y="1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5" y="2"/>
                    </a:lnTo>
                    <a:lnTo>
                      <a:pt x="5" y="3"/>
                    </a:lnTo>
                    <a:lnTo>
                      <a:pt x="5" y="5"/>
                    </a:lnTo>
                    <a:lnTo>
                      <a:pt x="6" y="8"/>
                    </a:lnTo>
                    <a:lnTo>
                      <a:pt x="6" y="12"/>
                    </a:lnTo>
                    <a:lnTo>
                      <a:pt x="7" y="15"/>
                    </a:lnTo>
                    <a:lnTo>
                      <a:pt x="7" y="20"/>
                    </a:lnTo>
                    <a:lnTo>
                      <a:pt x="7" y="25"/>
                    </a:lnTo>
                    <a:lnTo>
                      <a:pt x="8" y="30"/>
                    </a:lnTo>
                    <a:lnTo>
                      <a:pt x="8" y="36"/>
                    </a:lnTo>
                    <a:lnTo>
                      <a:pt x="9" y="43"/>
                    </a:lnTo>
                    <a:lnTo>
                      <a:pt x="9" y="50"/>
                    </a:lnTo>
                    <a:lnTo>
                      <a:pt x="10" y="57"/>
                    </a:lnTo>
                    <a:lnTo>
                      <a:pt x="10" y="64"/>
                    </a:lnTo>
                    <a:lnTo>
                      <a:pt x="10" y="72"/>
                    </a:lnTo>
                    <a:lnTo>
                      <a:pt x="11" y="80"/>
                    </a:lnTo>
                    <a:lnTo>
                      <a:pt x="11" y="88"/>
                    </a:lnTo>
                    <a:lnTo>
                      <a:pt x="12" y="96"/>
                    </a:lnTo>
                    <a:lnTo>
                      <a:pt x="12" y="105"/>
                    </a:lnTo>
                    <a:lnTo>
                      <a:pt x="13" y="113"/>
                    </a:lnTo>
                    <a:lnTo>
                      <a:pt x="13" y="121"/>
                    </a:lnTo>
                    <a:lnTo>
                      <a:pt x="13" y="128"/>
                    </a:lnTo>
                    <a:lnTo>
                      <a:pt x="14" y="136"/>
                    </a:lnTo>
                    <a:lnTo>
                      <a:pt x="14" y="143"/>
                    </a:lnTo>
                    <a:lnTo>
                      <a:pt x="15" y="149"/>
                    </a:lnTo>
                    <a:lnTo>
                      <a:pt x="15" y="156"/>
                    </a:lnTo>
                    <a:lnTo>
                      <a:pt x="15" y="161"/>
                    </a:lnTo>
                    <a:lnTo>
                      <a:pt x="16" y="167"/>
                    </a:lnTo>
                    <a:lnTo>
                      <a:pt x="16" y="171"/>
                    </a:lnTo>
                    <a:lnTo>
                      <a:pt x="17" y="175"/>
                    </a:lnTo>
                    <a:lnTo>
                      <a:pt x="17" y="179"/>
                    </a:lnTo>
                    <a:lnTo>
                      <a:pt x="18" y="182"/>
                    </a:lnTo>
                    <a:lnTo>
                      <a:pt x="18" y="185"/>
                    </a:lnTo>
                    <a:lnTo>
                      <a:pt x="18" y="187"/>
                    </a:lnTo>
                    <a:lnTo>
                      <a:pt x="19" y="188"/>
                    </a:lnTo>
                    <a:lnTo>
                      <a:pt x="19" y="189"/>
                    </a:lnTo>
                    <a:lnTo>
                      <a:pt x="20" y="189"/>
                    </a:lnTo>
                    <a:lnTo>
                      <a:pt x="21" y="189"/>
                    </a:lnTo>
                    <a:lnTo>
                      <a:pt x="21" y="188"/>
                    </a:lnTo>
                    <a:lnTo>
                      <a:pt x="21" y="187"/>
                    </a:lnTo>
                    <a:lnTo>
                      <a:pt x="22" y="185"/>
                    </a:lnTo>
                    <a:lnTo>
                      <a:pt x="22" y="184"/>
                    </a:lnTo>
                    <a:lnTo>
                      <a:pt x="23" y="182"/>
                    </a:lnTo>
                    <a:lnTo>
                      <a:pt x="23" y="180"/>
                    </a:lnTo>
                    <a:lnTo>
                      <a:pt x="23" y="179"/>
                    </a:lnTo>
                    <a:lnTo>
                      <a:pt x="24" y="177"/>
                    </a:lnTo>
                    <a:lnTo>
                      <a:pt x="24" y="175"/>
                    </a:lnTo>
                    <a:lnTo>
                      <a:pt x="25" y="173"/>
                    </a:lnTo>
                    <a:lnTo>
                      <a:pt x="25" y="172"/>
                    </a:lnTo>
                    <a:lnTo>
                      <a:pt x="26" y="170"/>
                    </a:lnTo>
                    <a:lnTo>
                      <a:pt x="26" y="169"/>
                    </a:lnTo>
                    <a:lnTo>
                      <a:pt x="26" y="168"/>
                    </a:lnTo>
                    <a:lnTo>
                      <a:pt x="27" y="167"/>
                    </a:lnTo>
                    <a:lnTo>
                      <a:pt x="27" y="166"/>
                    </a:lnTo>
                    <a:lnTo>
                      <a:pt x="28" y="166"/>
                    </a:lnTo>
                    <a:lnTo>
                      <a:pt x="29" y="166"/>
                    </a:lnTo>
                    <a:lnTo>
                      <a:pt x="29" y="167"/>
                    </a:lnTo>
                    <a:lnTo>
                      <a:pt x="30" y="168"/>
                    </a:lnTo>
                    <a:lnTo>
                      <a:pt x="31" y="169"/>
                    </a:lnTo>
                    <a:lnTo>
                      <a:pt x="31" y="170"/>
                    </a:lnTo>
                    <a:lnTo>
                      <a:pt x="31" y="172"/>
                    </a:lnTo>
                    <a:lnTo>
                      <a:pt x="32" y="173"/>
                    </a:lnTo>
                    <a:lnTo>
                      <a:pt x="32" y="174"/>
                    </a:lnTo>
                    <a:lnTo>
                      <a:pt x="33" y="175"/>
                    </a:lnTo>
                    <a:lnTo>
                      <a:pt x="33" y="176"/>
                    </a:lnTo>
                    <a:lnTo>
                      <a:pt x="34" y="178"/>
                    </a:lnTo>
                    <a:lnTo>
                      <a:pt x="34" y="179"/>
                    </a:lnTo>
                    <a:lnTo>
                      <a:pt x="35" y="180"/>
                    </a:lnTo>
                    <a:lnTo>
                      <a:pt x="35" y="181"/>
                    </a:lnTo>
                    <a:lnTo>
                      <a:pt x="36" y="181"/>
                    </a:lnTo>
                    <a:lnTo>
                      <a:pt x="37" y="181"/>
                    </a:lnTo>
                    <a:lnTo>
                      <a:pt x="38" y="180"/>
                    </a:lnTo>
                    <a:lnTo>
                      <a:pt x="39" y="179"/>
                    </a:lnTo>
                    <a:lnTo>
                      <a:pt x="39" y="178"/>
                    </a:lnTo>
                    <a:lnTo>
                      <a:pt x="39" y="177"/>
                    </a:lnTo>
                    <a:lnTo>
                      <a:pt x="40" y="176"/>
                    </a:lnTo>
                    <a:lnTo>
                      <a:pt x="40" y="175"/>
                    </a:lnTo>
                    <a:lnTo>
                      <a:pt x="41" y="174"/>
                    </a:lnTo>
                    <a:lnTo>
                      <a:pt x="41" y="173"/>
                    </a:lnTo>
                    <a:lnTo>
                      <a:pt x="42" y="172"/>
                    </a:lnTo>
                    <a:lnTo>
                      <a:pt x="42" y="171"/>
                    </a:lnTo>
                    <a:lnTo>
                      <a:pt x="42" y="170"/>
                    </a:lnTo>
                    <a:lnTo>
                      <a:pt x="43" y="170"/>
                    </a:lnTo>
                    <a:lnTo>
                      <a:pt x="43" y="169"/>
                    </a:lnTo>
                    <a:lnTo>
                      <a:pt x="44" y="169"/>
                    </a:lnTo>
                    <a:lnTo>
                      <a:pt x="44" y="168"/>
                    </a:lnTo>
                    <a:lnTo>
                      <a:pt x="45" y="168"/>
                    </a:lnTo>
                    <a:lnTo>
                      <a:pt x="46" y="169"/>
                    </a:lnTo>
                    <a:lnTo>
                      <a:pt x="47" y="170"/>
                    </a:lnTo>
                    <a:lnTo>
                      <a:pt x="47" y="171"/>
                    </a:lnTo>
                    <a:lnTo>
                      <a:pt x="47" y="172"/>
                    </a:lnTo>
                    <a:lnTo>
                      <a:pt x="48" y="173"/>
                    </a:lnTo>
                    <a:lnTo>
                      <a:pt x="49" y="175"/>
                    </a:lnTo>
                    <a:lnTo>
                      <a:pt x="49" y="176"/>
                    </a:lnTo>
                    <a:lnTo>
                      <a:pt x="49" y="177"/>
                    </a:lnTo>
                    <a:lnTo>
                      <a:pt x="50" y="178"/>
                    </a:lnTo>
                    <a:lnTo>
                      <a:pt x="51" y="179"/>
                    </a:lnTo>
                    <a:lnTo>
                      <a:pt x="51" y="180"/>
                    </a:lnTo>
                    <a:lnTo>
                      <a:pt x="52" y="181"/>
                    </a:lnTo>
                    <a:lnTo>
                      <a:pt x="53" y="181"/>
                    </a:lnTo>
                    <a:lnTo>
                      <a:pt x="54" y="181"/>
                    </a:lnTo>
                    <a:lnTo>
                      <a:pt x="54" y="180"/>
                    </a:lnTo>
                    <a:lnTo>
                      <a:pt x="55" y="180"/>
                    </a:lnTo>
                    <a:lnTo>
                      <a:pt x="55" y="179"/>
                    </a:lnTo>
                    <a:lnTo>
                      <a:pt x="55" y="178"/>
                    </a:lnTo>
                    <a:lnTo>
                      <a:pt x="56" y="177"/>
                    </a:lnTo>
                    <a:lnTo>
                      <a:pt x="56" y="176"/>
                    </a:lnTo>
                    <a:lnTo>
                      <a:pt x="57" y="175"/>
                    </a:lnTo>
                    <a:lnTo>
                      <a:pt x="57" y="174"/>
                    </a:lnTo>
                    <a:lnTo>
                      <a:pt x="57" y="172"/>
                    </a:lnTo>
                    <a:lnTo>
                      <a:pt x="58" y="171"/>
                    </a:lnTo>
                    <a:lnTo>
                      <a:pt x="58" y="170"/>
                    </a:lnTo>
                    <a:lnTo>
                      <a:pt x="59" y="169"/>
                    </a:lnTo>
                    <a:lnTo>
                      <a:pt x="59" y="168"/>
                    </a:lnTo>
                    <a:lnTo>
                      <a:pt x="60" y="167"/>
                    </a:lnTo>
                    <a:lnTo>
                      <a:pt x="60" y="166"/>
                    </a:lnTo>
                    <a:lnTo>
                      <a:pt x="61" y="166"/>
                    </a:lnTo>
                    <a:lnTo>
                      <a:pt x="62" y="166"/>
                    </a:lnTo>
                    <a:lnTo>
                      <a:pt x="62" y="167"/>
                    </a:lnTo>
                    <a:lnTo>
                      <a:pt x="63" y="167"/>
                    </a:lnTo>
                    <a:lnTo>
                      <a:pt x="63" y="168"/>
                    </a:lnTo>
                    <a:lnTo>
                      <a:pt x="63" y="169"/>
                    </a:lnTo>
                    <a:lnTo>
                      <a:pt x="64" y="171"/>
                    </a:lnTo>
                    <a:lnTo>
                      <a:pt x="64" y="172"/>
                    </a:lnTo>
                    <a:lnTo>
                      <a:pt x="65" y="174"/>
                    </a:lnTo>
                    <a:lnTo>
                      <a:pt x="65" y="176"/>
                    </a:lnTo>
                    <a:lnTo>
                      <a:pt x="65" y="177"/>
                    </a:lnTo>
                    <a:lnTo>
                      <a:pt x="66" y="179"/>
                    </a:lnTo>
                    <a:lnTo>
                      <a:pt x="66" y="181"/>
                    </a:lnTo>
                    <a:lnTo>
                      <a:pt x="67" y="183"/>
                    </a:lnTo>
                    <a:lnTo>
                      <a:pt x="67" y="185"/>
                    </a:lnTo>
                    <a:lnTo>
                      <a:pt x="68" y="186"/>
                    </a:lnTo>
                    <a:lnTo>
                      <a:pt x="68" y="187"/>
                    </a:lnTo>
                    <a:lnTo>
                      <a:pt x="68" y="188"/>
                    </a:lnTo>
                    <a:lnTo>
                      <a:pt x="69" y="189"/>
                    </a:lnTo>
                    <a:lnTo>
                      <a:pt x="70" y="189"/>
                    </a:lnTo>
                    <a:lnTo>
                      <a:pt x="70" y="187"/>
                    </a:lnTo>
                    <a:lnTo>
                      <a:pt x="71" y="186"/>
                    </a:lnTo>
                    <a:lnTo>
                      <a:pt x="71" y="184"/>
                    </a:lnTo>
                    <a:lnTo>
                      <a:pt x="72" y="181"/>
                    </a:lnTo>
                    <a:lnTo>
                      <a:pt x="72" y="178"/>
                    </a:lnTo>
                    <a:lnTo>
                      <a:pt x="73" y="174"/>
                    </a:lnTo>
                    <a:lnTo>
                      <a:pt x="73" y="170"/>
                    </a:lnTo>
                    <a:lnTo>
                      <a:pt x="73" y="165"/>
                    </a:lnTo>
                    <a:lnTo>
                      <a:pt x="74" y="159"/>
                    </a:lnTo>
                    <a:lnTo>
                      <a:pt x="74" y="153"/>
                    </a:lnTo>
                    <a:lnTo>
                      <a:pt x="75" y="147"/>
                    </a:lnTo>
                    <a:lnTo>
                      <a:pt x="75" y="140"/>
                    </a:lnTo>
                    <a:lnTo>
                      <a:pt x="76" y="133"/>
                    </a:lnTo>
                    <a:lnTo>
                      <a:pt x="76" y="125"/>
                    </a:lnTo>
                    <a:lnTo>
                      <a:pt x="76" y="117"/>
                    </a:lnTo>
                    <a:lnTo>
                      <a:pt x="77" y="109"/>
                    </a:lnTo>
                    <a:lnTo>
                      <a:pt x="77" y="101"/>
                    </a:lnTo>
                    <a:lnTo>
                      <a:pt x="78" y="93"/>
                    </a:lnTo>
                    <a:lnTo>
                      <a:pt x="78" y="85"/>
                    </a:lnTo>
                    <a:lnTo>
                      <a:pt x="78" y="77"/>
                    </a:lnTo>
                    <a:lnTo>
                      <a:pt x="79" y="69"/>
                    </a:lnTo>
                    <a:lnTo>
                      <a:pt x="79" y="61"/>
                    </a:lnTo>
                    <a:lnTo>
                      <a:pt x="80" y="54"/>
                    </a:lnTo>
                    <a:lnTo>
                      <a:pt x="80" y="47"/>
                    </a:lnTo>
                    <a:lnTo>
                      <a:pt x="81" y="40"/>
                    </a:lnTo>
                    <a:lnTo>
                      <a:pt x="81" y="34"/>
                    </a:lnTo>
                    <a:lnTo>
                      <a:pt x="81" y="28"/>
                    </a:lnTo>
                    <a:lnTo>
                      <a:pt x="82" y="23"/>
                    </a:lnTo>
                    <a:lnTo>
                      <a:pt x="82" y="18"/>
                    </a:lnTo>
                    <a:lnTo>
                      <a:pt x="83" y="14"/>
                    </a:lnTo>
                    <a:lnTo>
                      <a:pt x="83" y="10"/>
                    </a:lnTo>
                    <a:lnTo>
                      <a:pt x="84" y="7"/>
                    </a:lnTo>
                    <a:lnTo>
                      <a:pt x="84" y="5"/>
                    </a:lnTo>
                    <a:lnTo>
                      <a:pt x="84" y="3"/>
                    </a:lnTo>
                    <a:lnTo>
                      <a:pt x="85" y="1"/>
                    </a:lnTo>
                    <a:lnTo>
                      <a:pt x="85" y="0"/>
                    </a:lnTo>
                    <a:lnTo>
                      <a:pt x="86" y="0"/>
                    </a:lnTo>
                    <a:lnTo>
                      <a:pt x="87" y="1"/>
                    </a:lnTo>
                    <a:lnTo>
                      <a:pt x="87" y="2"/>
                    </a:lnTo>
                    <a:lnTo>
                      <a:pt x="88" y="3"/>
                    </a:lnTo>
                    <a:lnTo>
                      <a:pt x="88" y="5"/>
                    </a:lnTo>
                    <a:lnTo>
                      <a:pt x="89" y="7"/>
                    </a:lnTo>
                    <a:lnTo>
                      <a:pt x="89" y="8"/>
                    </a:lnTo>
                    <a:lnTo>
                      <a:pt x="89" y="10"/>
                    </a:lnTo>
                    <a:lnTo>
                      <a:pt x="90" y="12"/>
                    </a:lnTo>
                    <a:lnTo>
                      <a:pt x="90" y="14"/>
                    </a:lnTo>
                    <a:lnTo>
                      <a:pt x="91" y="16"/>
                    </a:lnTo>
                    <a:lnTo>
                      <a:pt x="91" y="17"/>
                    </a:lnTo>
                    <a:lnTo>
                      <a:pt x="91" y="19"/>
                    </a:lnTo>
                    <a:lnTo>
                      <a:pt x="92" y="20"/>
                    </a:lnTo>
                    <a:lnTo>
                      <a:pt x="92" y="21"/>
                    </a:lnTo>
                    <a:lnTo>
                      <a:pt x="93" y="22"/>
                    </a:lnTo>
                    <a:lnTo>
                      <a:pt x="93" y="23"/>
                    </a:lnTo>
                    <a:lnTo>
                      <a:pt x="94" y="23"/>
                    </a:lnTo>
                    <a:lnTo>
                      <a:pt x="95" y="23"/>
                    </a:lnTo>
                    <a:lnTo>
                      <a:pt x="95" y="22"/>
                    </a:lnTo>
                    <a:lnTo>
                      <a:pt x="96" y="22"/>
                    </a:lnTo>
                    <a:lnTo>
                      <a:pt x="96" y="21"/>
                    </a:lnTo>
                    <a:lnTo>
                      <a:pt x="97" y="20"/>
                    </a:lnTo>
                    <a:lnTo>
                      <a:pt x="97" y="19"/>
                    </a:lnTo>
                    <a:lnTo>
                      <a:pt x="97" y="17"/>
                    </a:lnTo>
                    <a:lnTo>
                      <a:pt x="98" y="16"/>
                    </a:lnTo>
                    <a:lnTo>
                      <a:pt x="98" y="15"/>
                    </a:lnTo>
                    <a:lnTo>
                      <a:pt x="99" y="14"/>
                    </a:lnTo>
                    <a:lnTo>
                      <a:pt x="99" y="13"/>
                    </a:lnTo>
                    <a:lnTo>
                      <a:pt x="99" y="12"/>
                    </a:lnTo>
                    <a:lnTo>
                      <a:pt x="100" y="11"/>
                    </a:lnTo>
                    <a:lnTo>
                      <a:pt x="100" y="10"/>
                    </a:lnTo>
                    <a:lnTo>
                      <a:pt x="101" y="9"/>
                    </a:lnTo>
                    <a:lnTo>
                      <a:pt x="101" y="8"/>
                    </a:lnTo>
                    <a:lnTo>
                      <a:pt x="102" y="8"/>
                    </a:lnTo>
                    <a:lnTo>
                      <a:pt x="103" y="8"/>
                    </a:lnTo>
                    <a:lnTo>
                      <a:pt x="104" y="9"/>
                    </a:lnTo>
                    <a:lnTo>
                      <a:pt x="105" y="10"/>
                    </a:lnTo>
                    <a:lnTo>
                      <a:pt x="105" y="11"/>
                    </a:lnTo>
                    <a:lnTo>
                      <a:pt x="105" y="12"/>
                    </a:lnTo>
                    <a:lnTo>
                      <a:pt x="106" y="13"/>
                    </a:lnTo>
                    <a:lnTo>
                      <a:pt x="106" y="14"/>
                    </a:lnTo>
                    <a:lnTo>
                      <a:pt x="107" y="15"/>
                    </a:lnTo>
                    <a:lnTo>
                      <a:pt x="107" y="16"/>
                    </a:lnTo>
                    <a:lnTo>
                      <a:pt x="107" y="17"/>
                    </a:lnTo>
                    <a:lnTo>
                      <a:pt x="108" y="18"/>
                    </a:lnTo>
                    <a:lnTo>
                      <a:pt x="108" y="19"/>
                    </a:lnTo>
                    <a:lnTo>
                      <a:pt x="109" y="19"/>
                    </a:lnTo>
                    <a:lnTo>
                      <a:pt x="109" y="20"/>
                    </a:lnTo>
                    <a:lnTo>
                      <a:pt x="110" y="20"/>
                    </a:lnTo>
                    <a:lnTo>
                      <a:pt x="110" y="21"/>
                    </a:lnTo>
                    <a:lnTo>
                      <a:pt x="111" y="21"/>
                    </a:lnTo>
                    <a:lnTo>
                      <a:pt x="112" y="20"/>
                    </a:lnTo>
                    <a:lnTo>
                      <a:pt x="112" y="19"/>
                    </a:lnTo>
                    <a:lnTo>
                      <a:pt x="113" y="18"/>
                    </a:lnTo>
                    <a:lnTo>
                      <a:pt x="114" y="17"/>
                    </a:lnTo>
                    <a:lnTo>
                      <a:pt x="114" y="16"/>
                    </a:lnTo>
                    <a:lnTo>
                      <a:pt x="115" y="15"/>
                    </a:lnTo>
                    <a:lnTo>
                      <a:pt x="115" y="14"/>
                    </a:lnTo>
                    <a:lnTo>
                      <a:pt x="115" y="12"/>
                    </a:lnTo>
                    <a:lnTo>
                      <a:pt x="116" y="12"/>
                    </a:lnTo>
                    <a:lnTo>
                      <a:pt x="116" y="11"/>
                    </a:lnTo>
                    <a:lnTo>
                      <a:pt x="117" y="10"/>
                    </a:lnTo>
                    <a:lnTo>
                      <a:pt x="117" y="9"/>
                    </a:lnTo>
                    <a:lnTo>
                      <a:pt x="118" y="9"/>
                    </a:lnTo>
                    <a:lnTo>
                      <a:pt x="118" y="8"/>
                    </a:lnTo>
                    <a:lnTo>
                      <a:pt x="119" y="8"/>
                    </a:lnTo>
                    <a:lnTo>
                      <a:pt x="120" y="8"/>
                    </a:lnTo>
                    <a:lnTo>
                      <a:pt x="120" y="9"/>
                    </a:lnTo>
                    <a:lnTo>
                      <a:pt x="121" y="10"/>
                    </a:lnTo>
                    <a:lnTo>
                      <a:pt x="121" y="11"/>
                    </a:lnTo>
                    <a:lnTo>
                      <a:pt x="122" y="12"/>
                    </a:lnTo>
                    <a:lnTo>
                      <a:pt x="122" y="13"/>
                    </a:lnTo>
                    <a:lnTo>
                      <a:pt x="123" y="14"/>
                    </a:lnTo>
                    <a:lnTo>
                      <a:pt x="123" y="15"/>
                    </a:lnTo>
                    <a:lnTo>
                      <a:pt x="123" y="17"/>
                    </a:lnTo>
                    <a:lnTo>
                      <a:pt x="124" y="18"/>
                    </a:lnTo>
                    <a:lnTo>
                      <a:pt x="124" y="19"/>
                    </a:lnTo>
                    <a:lnTo>
                      <a:pt x="125" y="20"/>
                    </a:lnTo>
                    <a:lnTo>
                      <a:pt x="125" y="21"/>
                    </a:lnTo>
                    <a:lnTo>
                      <a:pt x="126" y="22"/>
                    </a:lnTo>
                    <a:lnTo>
                      <a:pt x="126" y="23"/>
                    </a:lnTo>
                    <a:lnTo>
                      <a:pt x="127" y="23"/>
                    </a:lnTo>
                    <a:lnTo>
                      <a:pt x="128" y="23"/>
                    </a:lnTo>
                    <a:lnTo>
                      <a:pt x="128" y="22"/>
                    </a:lnTo>
                    <a:lnTo>
                      <a:pt x="129" y="21"/>
                    </a:lnTo>
                    <a:lnTo>
                      <a:pt x="129" y="20"/>
                    </a:lnTo>
                    <a:lnTo>
                      <a:pt x="130" y="18"/>
                    </a:lnTo>
                    <a:lnTo>
                      <a:pt x="130" y="17"/>
                    </a:lnTo>
                    <a:lnTo>
                      <a:pt x="131" y="15"/>
                    </a:lnTo>
                    <a:lnTo>
                      <a:pt x="131" y="14"/>
                    </a:lnTo>
                    <a:lnTo>
                      <a:pt x="131" y="12"/>
                    </a:lnTo>
                    <a:lnTo>
                      <a:pt x="132" y="10"/>
                    </a:lnTo>
                    <a:lnTo>
                      <a:pt x="132" y="8"/>
                    </a:lnTo>
                    <a:lnTo>
                      <a:pt x="133" y="6"/>
                    </a:lnTo>
                    <a:lnTo>
                      <a:pt x="133" y="5"/>
                    </a:lnTo>
                    <a:lnTo>
                      <a:pt x="133" y="3"/>
                    </a:lnTo>
                    <a:lnTo>
                      <a:pt x="134" y="2"/>
                    </a:lnTo>
                    <a:lnTo>
                      <a:pt x="134" y="1"/>
                    </a:lnTo>
                    <a:lnTo>
                      <a:pt x="135" y="0"/>
                    </a:lnTo>
                    <a:lnTo>
                      <a:pt x="136" y="0"/>
                    </a:lnTo>
                    <a:lnTo>
                      <a:pt x="136" y="1"/>
                    </a:lnTo>
                    <a:lnTo>
                      <a:pt x="137" y="3"/>
                    </a:lnTo>
                    <a:lnTo>
                      <a:pt x="137" y="5"/>
                    </a:lnTo>
                    <a:lnTo>
                      <a:pt x="138" y="8"/>
                    </a:lnTo>
                    <a:lnTo>
                      <a:pt x="138" y="11"/>
                    </a:lnTo>
                    <a:lnTo>
                      <a:pt x="139" y="15"/>
                    </a:lnTo>
                    <a:lnTo>
                      <a:pt x="139" y="19"/>
                    </a:lnTo>
                    <a:lnTo>
                      <a:pt x="139" y="24"/>
                    </a:lnTo>
                    <a:lnTo>
                      <a:pt x="140" y="29"/>
                    </a:lnTo>
                    <a:lnTo>
                      <a:pt x="140" y="35"/>
                    </a:lnTo>
                    <a:lnTo>
                      <a:pt x="141" y="42"/>
                    </a:lnTo>
                    <a:lnTo>
                      <a:pt x="141" y="49"/>
                    </a:lnTo>
                    <a:lnTo>
                      <a:pt x="141" y="56"/>
                    </a:lnTo>
                    <a:lnTo>
                      <a:pt x="142" y="63"/>
                    </a:lnTo>
                    <a:lnTo>
                      <a:pt x="142" y="71"/>
                    </a:lnTo>
                    <a:lnTo>
                      <a:pt x="143" y="79"/>
                    </a:lnTo>
                    <a:lnTo>
                      <a:pt x="143" y="87"/>
                    </a:lnTo>
                    <a:lnTo>
                      <a:pt x="144" y="95"/>
                    </a:lnTo>
                    <a:lnTo>
                      <a:pt x="144" y="103"/>
                    </a:lnTo>
                    <a:lnTo>
                      <a:pt x="144" y="111"/>
                    </a:lnTo>
                    <a:lnTo>
                      <a:pt x="145" y="119"/>
                    </a:lnTo>
                    <a:lnTo>
                      <a:pt x="145" y="127"/>
                    </a:lnTo>
                    <a:lnTo>
                      <a:pt x="146" y="134"/>
                    </a:lnTo>
                    <a:lnTo>
                      <a:pt x="146" y="142"/>
                    </a:lnTo>
                    <a:lnTo>
                      <a:pt x="147" y="148"/>
                    </a:lnTo>
                    <a:lnTo>
                      <a:pt x="147" y="155"/>
                    </a:lnTo>
                    <a:lnTo>
                      <a:pt x="147" y="160"/>
                    </a:lnTo>
                    <a:lnTo>
                      <a:pt x="148" y="166"/>
                    </a:lnTo>
                    <a:lnTo>
                      <a:pt x="148" y="171"/>
                    </a:lnTo>
                    <a:lnTo>
                      <a:pt x="149" y="175"/>
                    </a:lnTo>
                    <a:lnTo>
                      <a:pt x="149" y="179"/>
                    </a:lnTo>
                    <a:lnTo>
                      <a:pt x="149" y="182"/>
                    </a:lnTo>
                    <a:lnTo>
                      <a:pt x="150" y="184"/>
                    </a:lnTo>
                    <a:lnTo>
                      <a:pt x="150" y="186"/>
                    </a:lnTo>
                    <a:lnTo>
                      <a:pt x="151" y="188"/>
                    </a:lnTo>
                    <a:lnTo>
                      <a:pt x="151" y="189"/>
                    </a:lnTo>
                    <a:lnTo>
                      <a:pt x="152" y="189"/>
                    </a:lnTo>
                    <a:lnTo>
                      <a:pt x="153" y="188"/>
                    </a:lnTo>
                    <a:lnTo>
                      <a:pt x="153" y="187"/>
                    </a:lnTo>
                    <a:lnTo>
                      <a:pt x="154" y="186"/>
                    </a:lnTo>
                    <a:lnTo>
                      <a:pt x="154" y="184"/>
                    </a:lnTo>
                    <a:lnTo>
                      <a:pt x="154" y="182"/>
                    </a:lnTo>
                    <a:lnTo>
                      <a:pt x="155" y="181"/>
                    </a:lnTo>
                    <a:lnTo>
                      <a:pt x="155" y="179"/>
                    </a:lnTo>
                    <a:lnTo>
                      <a:pt x="156" y="177"/>
                    </a:lnTo>
                    <a:lnTo>
                      <a:pt x="156" y="175"/>
                    </a:lnTo>
                    <a:lnTo>
                      <a:pt x="157" y="173"/>
                    </a:lnTo>
                    <a:lnTo>
                      <a:pt x="157" y="172"/>
                    </a:lnTo>
                    <a:lnTo>
                      <a:pt x="157" y="170"/>
                    </a:lnTo>
                    <a:lnTo>
                      <a:pt x="158" y="169"/>
                    </a:lnTo>
                    <a:lnTo>
                      <a:pt x="158" y="168"/>
                    </a:lnTo>
                    <a:lnTo>
                      <a:pt x="159" y="167"/>
                    </a:lnTo>
                    <a:lnTo>
                      <a:pt x="159" y="166"/>
                    </a:lnTo>
                    <a:lnTo>
                      <a:pt x="160" y="166"/>
                    </a:lnTo>
                    <a:lnTo>
                      <a:pt x="161" y="166"/>
                    </a:lnTo>
                    <a:lnTo>
                      <a:pt x="161" y="167"/>
                    </a:lnTo>
                    <a:lnTo>
                      <a:pt x="162" y="167"/>
                    </a:lnTo>
                    <a:lnTo>
                      <a:pt x="162" y="168"/>
                    </a:lnTo>
                    <a:lnTo>
                      <a:pt x="162" y="169"/>
                    </a:lnTo>
                    <a:lnTo>
                      <a:pt x="163" y="170"/>
                    </a:lnTo>
                    <a:lnTo>
                      <a:pt x="163" y="171"/>
                    </a:lnTo>
                    <a:lnTo>
                      <a:pt x="164" y="173"/>
                    </a:lnTo>
                    <a:lnTo>
                      <a:pt x="164" y="174"/>
                    </a:lnTo>
                    <a:lnTo>
                      <a:pt x="165" y="175"/>
                    </a:lnTo>
                    <a:lnTo>
                      <a:pt x="165" y="176"/>
                    </a:lnTo>
                    <a:lnTo>
                      <a:pt x="165" y="177"/>
                    </a:lnTo>
                    <a:lnTo>
                      <a:pt x="166" y="178"/>
                    </a:lnTo>
                    <a:lnTo>
                      <a:pt x="166" y="179"/>
                    </a:lnTo>
                    <a:lnTo>
                      <a:pt x="167" y="180"/>
                    </a:lnTo>
                    <a:lnTo>
                      <a:pt x="167" y="181"/>
                    </a:lnTo>
                    <a:lnTo>
                      <a:pt x="168" y="181"/>
                    </a:lnTo>
                    <a:lnTo>
                      <a:pt x="169" y="181"/>
                    </a:lnTo>
                    <a:lnTo>
                      <a:pt x="170" y="180"/>
                    </a:lnTo>
                    <a:lnTo>
                      <a:pt x="170" y="179"/>
                    </a:lnTo>
                    <a:lnTo>
                      <a:pt x="171" y="178"/>
                    </a:lnTo>
                    <a:lnTo>
                      <a:pt x="171" y="177"/>
                    </a:lnTo>
                    <a:lnTo>
                      <a:pt x="172" y="176"/>
                    </a:lnTo>
                    <a:lnTo>
                      <a:pt x="172" y="175"/>
                    </a:lnTo>
                    <a:lnTo>
                      <a:pt x="173" y="174"/>
                    </a:lnTo>
                    <a:lnTo>
                      <a:pt x="173" y="173"/>
                    </a:lnTo>
                    <a:lnTo>
                      <a:pt x="173" y="172"/>
                    </a:lnTo>
                    <a:lnTo>
                      <a:pt x="174" y="171"/>
                    </a:lnTo>
                    <a:lnTo>
                      <a:pt x="175" y="170"/>
                    </a:lnTo>
                    <a:lnTo>
                      <a:pt x="175" y="169"/>
                    </a:lnTo>
                    <a:lnTo>
                      <a:pt x="176" y="168"/>
                    </a:lnTo>
                    <a:lnTo>
                      <a:pt x="177" y="168"/>
                    </a:lnTo>
                    <a:lnTo>
                      <a:pt x="178" y="169"/>
                    </a:lnTo>
                    <a:lnTo>
                      <a:pt x="178" y="170"/>
                    </a:lnTo>
                    <a:lnTo>
                      <a:pt x="179" y="171"/>
                    </a:lnTo>
                    <a:lnTo>
                      <a:pt x="180" y="172"/>
                    </a:lnTo>
                    <a:lnTo>
                      <a:pt x="180" y="173"/>
                    </a:lnTo>
                    <a:lnTo>
                      <a:pt x="181" y="174"/>
                    </a:lnTo>
                    <a:lnTo>
                      <a:pt x="181" y="175"/>
                    </a:lnTo>
                    <a:lnTo>
                      <a:pt x="181" y="176"/>
                    </a:lnTo>
                    <a:lnTo>
                      <a:pt x="182" y="177"/>
                    </a:lnTo>
                    <a:lnTo>
                      <a:pt x="182" y="178"/>
                    </a:lnTo>
                    <a:lnTo>
                      <a:pt x="183" y="179"/>
                    </a:lnTo>
                    <a:lnTo>
                      <a:pt x="183" y="180"/>
                    </a:lnTo>
                    <a:lnTo>
                      <a:pt x="184" y="181"/>
                    </a:lnTo>
                    <a:lnTo>
                      <a:pt x="185" y="181"/>
                    </a:lnTo>
                    <a:lnTo>
                      <a:pt x="186" y="181"/>
                    </a:lnTo>
                    <a:lnTo>
                      <a:pt x="186" y="180"/>
                    </a:lnTo>
                    <a:lnTo>
                      <a:pt x="187" y="179"/>
                    </a:lnTo>
                    <a:lnTo>
                      <a:pt x="187" y="178"/>
                    </a:lnTo>
                    <a:lnTo>
                      <a:pt x="188" y="177"/>
                    </a:lnTo>
                    <a:lnTo>
                      <a:pt x="188" y="176"/>
                    </a:lnTo>
                    <a:lnTo>
                      <a:pt x="189" y="175"/>
                    </a:lnTo>
                    <a:lnTo>
                      <a:pt x="189" y="174"/>
                    </a:lnTo>
                    <a:lnTo>
                      <a:pt x="189" y="173"/>
                    </a:lnTo>
                    <a:lnTo>
                      <a:pt x="190" y="171"/>
                    </a:lnTo>
                    <a:lnTo>
                      <a:pt x="190" y="170"/>
                    </a:lnTo>
                    <a:lnTo>
                      <a:pt x="191" y="169"/>
                    </a:lnTo>
                    <a:lnTo>
                      <a:pt x="191" y="168"/>
                    </a:lnTo>
                    <a:lnTo>
                      <a:pt x="191" y="167"/>
                    </a:lnTo>
                    <a:lnTo>
                      <a:pt x="192" y="167"/>
                    </a:lnTo>
                    <a:lnTo>
                      <a:pt x="192" y="166"/>
                    </a:lnTo>
                    <a:lnTo>
                      <a:pt x="193" y="166"/>
                    </a:lnTo>
                    <a:lnTo>
                      <a:pt x="194" y="166"/>
                    </a:lnTo>
                    <a:lnTo>
                      <a:pt x="194" y="167"/>
                    </a:lnTo>
                    <a:lnTo>
                      <a:pt x="195" y="168"/>
                    </a:lnTo>
                    <a:lnTo>
                      <a:pt x="195" y="169"/>
                    </a:lnTo>
                    <a:lnTo>
                      <a:pt x="196" y="170"/>
                    </a:lnTo>
                    <a:lnTo>
                      <a:pt x="196" y="172"/>
                    </a:lnTo>
                    <a:lnTo>
                      <a:pt x="196" y="174"/>
                    </a:lnTo>
                    <a:lnTo>
                      <a:pt x="197" y="175"/>
                    </a:lnTo>
                    <a:lnTo>
                      <a:pt x="197" y="177"/>
                    </a:lnTo>
                    <a:lnTo>
                      <a:pt x="198" y="179"/>
                    </a:lnTo>
                    <a:lnTo>
                      <a:pt x="198" y="181"/>
                    </a:lnTo>
                    <a:lnTo>
                      <a:pt x="199" y="183"/>
                    </a:lnTo>
                    <a:lnTo>
                      <a:pt x="199" y="184"/>
                    </a:lnTo>
                    <a:lnTo>
                      <a:pt x="199" y="186"/>
                    </a:lnTo>
                    <a:lnTo>
                      <a:pt x="200" y="187"/>
                    </a:lnTo>
                    <a:lnTo>
                      <a:pt x="200" y="188"/>
                    </a:lnTo>
                    <a:lnTo>
                      <a:pt x="201" y="189"/>
                    </a:lnTo>
                    <a:lnTo>
                      <a:pt x="202" y="189"/>
                    </a:lnTo>
                    <a:lnTo>
                      <a:pt x="202" y="188"/>
                    </a:lnTo>
                    <a:lnTo>
                      <a:pt x="203" y="186"/>
                    </a:lnTo>
                    <a:lnTo>
                      <a:pt x="203" y="184"/>
                    </a:lnTo>
                    <a:lnTo>
                      <a:pt x="204" y="181"/>
                    </a:lnTo>
                    <a:lnTo>
                      <a:pt x="204" y="178"/>
                    </a:lnTo>
                    <a:lnTo>
                      <a:pt x="204" y="175"/>
                    </a:lnTo>
                    <a:lnTo>
                      <a:pt x="205" y="170"/>
                    </a:lnTo>
                    <a:lnTo>
                      <a:pt x="205" y="165"/>
                    </a:lnTo>
                    <a:lnTo>
                      <a:pt x="206" y="160"/>
                    </a:lnTo>
                    <a:lnTo>
                      <a:pt x="206" y="154"/>
                    </a:lnTo>
                    <a:lnTo>
                      <a:pt x="207" y="148"/>
                    </a:lnTo>
                    <a:lnTo>
                      <a:pt x="207" y="141"/>
                    </a:lnTo>
                    <a:lnTo>
                      <a:pt x="207" y="134"/>
                    </a:lnTo>
                    <a:lnTo>
                      <a:pt x="208" y="126"/>
                    </a:lnTo>
                    <a:lnTo>
                      <a:pt x="208" y="119"/>
                    </a:lnTo>
                    <a:lnTo>
                      <a:pt x="209" y="111"/>
                    </a:lnTo>
                    <a:lnTo>
                      <a:pt x="209" y="103"/>
                    </a:lnTo>
                    <a:lnTo>
                      <a:pt x="210" y="95"/>
                    </a:lnTo>
                    <a:lnTo>
                      <a:pt x="210" y="86"/>
                    </a:lnTo>
                    <a:lnTo>
                      <a:pt x="210" y="78"/>
                    </a:lnTo>
                    <a:lnTo>
                      <a:pt x="211" y="70"/>
                    </a:lnTo>
                    <a:lnTo>
                      <a:pt x="211" y="63"/>
                    </a:lnTo>
                    <a:lnTo>
                      <a:pt x="212" y="55"/>
                    </a:lnTo>
                    <a:lnTo>
                      <a:pt x="212" y="48"/>
                    </a:lnTo>
                    <a:lnTo>
                      <a:pt x="212" y="41"/>
                    </a:lnTo>
                    <a:lnTo>
                      <a:pt x="213" y="35"/>
                    </a:lnTo>
                    <a:lnTo>
                      <a:pt x="213" y="29"/>
                    </a:lnTo>
                    <a:lnTo>
                      <a:pt x="214" y="24"/>
                    </a:lnTo>
                    <a:lnTo>
                      <a:pt x="214" y="19"/>
                    </a:lnTo>
                    <a:lnTo>
                      <a:pt x="215" y="14"/>
                    </a:lnTo>
                    <a:lnTo>
                      <a:pt x="215" y="11"/>
                    </a:lnTo>
                    <a:lnTo>
                      <a:pt x="215" y="8"/>
                    </a:lnTo>
                    <a:lnTo>
                      <a:pt x="216" y="5"/>
                    </a:lnTo>
                    <a:lnTo>
                      <a:pt x="216" y="3"/>
                    </a:lnTo>
                    <a:lnTo>
                      <a:pt x="217" y="1"/>
                    </a:lnTo>
                    <a:lnTo>
                      <a:pt x="217" y="0"/>
                    </a:lnTo>
                    <a:lnTo>
                      <a:pt x="218" y="0"/>
                    </a:lnTo>
                    <a:lnTo>
                      <a:pt x="219" y="1"/>
                    </a:lnTo>
                    <a:lnTo>
                      <a:pt x="219" y="2"/>
                    </a:lnTo>
                    <a:lnTo>
                      <a:pt x="220" y="3"/>
                    </a:lnTo>
                    <a:lnTo>
                      <a:pt x="220" y="5"/>
                    </a:lnTo>
                    <a:lnTo>
                      <a:pt x="220" y="6"/>
                    </a:lnTo>
                    <a:lnTo>
                      <a:pt x="221" y="8"/>
                    </a:lnTo>
                    <a:lnTo>
                      <a:pt x="221" y="10"/>
                    </a:lnTo>
                    <a:lnTo>
                      <a:pt x="222" y="12"/>
                    </a:lnTo>
                    <a:lnTo>
                      <a:pt x="222" y="14"/>
                    </a:lnTo>
                    <a:lnTo>
                      <a:pt x="223" y="15"/>
                    </a:lnTo>
                    <a:lnTo>
                      <a:pt x="223" y="17"/>
                    </a:lnTo>
                    <a:lnTo>
                      <a:pt x="223" y="19"/>
                    </a:lnTo>
                    <a:lnTo>
                      <a:pt x="224" y="20"/>
                    </a:lnTo>
                    <a:lnTo>
                      <a:pt x="224" y="21"/>
                    </a:lnTo>
                    <a:lnTo>
                      <a:pt x="225" y="22"/>
                    </a:lnTo>
                    <a:lnTo>
                      <a:pt x="225" y="23"/>
                    </a:lnTo>
                    <a:lnTo>
                      <a:pt x="226" y="23"/>
                    </a:lnTo>
                    <a:lnTo>
                      <a:pt x="227" y="23"/>
                    </a:lnTo>
                    <a:lnTo>
                      <a:pt x="227" y="22"/>
                    </a:lnTo>
                    <a:lnTo>
                      <a:pt x="228" y="22"/>
                    </a:lnTo>
                    <a:lnTo>
                      <a:pt x="228" y="21"/>
                    </a:lnTo>
                    <a:lnTo>
                      <a:pt x="228" y="20"/>
                    </a:lnTo>
                    <a:lnTo>
                      <a:pt x="229" y="19"/>
                    </a:lnTo>
                    <a:lnTo>
                      <a:pt x="229" y="18"/>
                    </a:lnTo>
                    <a:lnTo>
                      <a:pt x="230" y="16"/>
                    </a:lnTo>
                    <a:lnTo>
                      <a:pt x="230" y="15"/>
                    </a:lnTo>
                    <a:lnTo>
                      <a:pt x="231" y="14"/>
                    </a:lnTo>
                    <a:lnTo>
                      <a:pt x="231" y="13"/>
                    </a:lnTo>
                    <a:lnTo>
                      <a:pt x="231" y="12"/>
                    </a:lnTo>
                    <a:lnTo>
                      <a:pt x="232" y="11"/>
                    </a:lnTo>
                    <a:lnTo>
                      <a:pt x="232" y="10"/>
                    </a:lnTo>
                    <a:lnTo>
                      <a:pt x="233" y="9"/>
                    </a:lnTo>
                    <a:lnTo>
                      <a:pt x="233" y="8"/>
                    </a:lnTo>
                    <a:lnTo>
                      <a:pt x="234" y="8"/>
                    </a:lnTo>
                    <a:lnTo>
                      <a:pt x="235" y="8"/>
                    </a:lnTo>
                    <a:lnTo>
                      <a:pt x="236" y="9"/>
                    </a:lnTo>
                    <a:lnTo>
                      <a:pt x="236" y="10"/>
                    </a:lnTo>
                    <a:lnTo>
                      <a:pt x="237" y="11"/>
                    </a:lnTo>
                    <a:lnTo>
                      <a:pt x="237" y="12"/>
                    </a:lnTo>
                    <a:lnTo>
                      <a:pt x="238" y="13"/>
                    </a:lnTo>
                    <a:lnTo>
                      <a:pt x="238" y="14"/>
                    </a:lnTo>
                    <a:lnTo>
                      <a:pt x="238" y="15"/>
                    </a:lnTo>
                    <a:lnTo>
                      <a:pt x="239" y="16"/>
                    </a:lnTo>
                    <a:lnTo>
                      <a:pt x="239" y="17"/>
                    </a:lnTo>
                    <a:lnTo>
                      <a:pt x="240" y="18"/>
                    </a:lnTo>
                    <a:lnTo>
                      <a:pt x="241" y="19"/>
                    </a:lnTo>
                    <a:lnTo>
                      <a:pt x="241" y="20"/>
                    </a:lnTo>
                    <a:lnTo>
                      <a:pt x="242" y="21"/>
                    </a:lnTo>
                    <a:lnTo>
                      <a:pt x="243" y="21"/>
                    </a:lnTo>
                    <a:lnTo>
                      <a:pt x="244" y="20"/>
                    </a:lnTo>
                    <a:lnTo>
                      <a:pt x="244" y="19"/>
                    </a:lnTo>
                    <a:lnTo>
                      <a:pt x="245" y="18"/>
                    </a:lnTo>
                    <a:lnTo>
                      <a:pt x="246" y="17"/>
                    </a:lnTo>
                    <a:lnTo>
                      <a:pt x="246" y="16"/>
                    </a:lnTo>
                    <a:lnTo>
                      <a:pt x="246" y="15"/>
                    </a:lnTo>
                    <a:lnTo>
                      <a:pt x="247" y="14"/>
                    </a:lnTo>
                    <a:lnTo>
                      <a:pt x="247" y="13"/>
                    </a:lnTo>
                    <a:lnTo>
                      <a:pt x="248" y="12"/>
                    </a:lnTo>
                    <a:lnTo>
                      <a:pt x="248" y="11"/>
                    </a:lnTo>
                    <a:lnTo>
                      <a:pt x="249" y="10"/>
                    </a:lnTo>
                    <a:lnTo>
                      <a:pt x="249" y="9"/>
                    </a:lnTo>
                    <a:lnTo>
                      <a:pt x="250" y="8"/>
                    </a:lnTo>
                    <a:lnTo>
                      <a:pt x="251" y="8"/>
                    </a:lnTo>
                    <a:lnTo>
                      <a:pt x="252" y="8"/>
                    </a:lnTo>
                    <a:lnTo>
                      <a:pt x="252" y="9"/>
                    </a:lnTo>
                    <a:lnTo>
                      <a:pt x="253" y="10"/>
                    </a:lnTo>
                    <a:lnTo>
                      <a:pt x="253" y="11"/>
                    </a:lnTo>
                    <a:lnTo>
                      <a:pt x="254" y="12"/>
                    </a:lnTo>
                    <a:lnTo>
                      <a:pt x="254" y="13"/>
                    </a:lnTo>
                    <a:lnTo>
                      <a:pt x="254" y="14"/>
                    </a:lnTo>
                    <a:lnTo>
                      <a:pt x="255" y="15"/>
                    </a:lnTo>
                    <a:lnTo>
                      <a:pt x="255" y="16"/>
                    </a:lnTo>
                    <a:lnTo>
                      <a:pt x="256" y="18"/>
                    </a:lnTo>
                    <a:lnTo>
                      <a:pt x="256" y="19"/>
                    </a:lnTo>
                    <a:lnTo>
                      <a:pt x="257" y="20"/>
                    </a:lnTo>
                    <a:lnTo>
                      <a:pt x="257" y="21"/>
                    </a:lnTo>
                    <a:lnTo>
                      <a:pt x="257" y="22"/>
                    </a:lnTo>
                    <a:lnTo>
                      <a:pt x="258" y="22"/>
                    </a:lnTo>
                    <a:lnTo>
                      <a:pt x="258" y="23"/>
                    </a:lnTo>
                    <a:lnTo>
                      <a:pt x="259" y="23"/>
                    </a:lnTo>
                    <a:lnTo>
                      <a:pt x="260" y="23"/>
                    </a:lnTo>
                    <a:lnTo>
                      <a:pt x="260" y="22"/>
                    </a:lnTo>
                    <a:lnTo>
                      <a:pt x="261" y="21"/>
                    </a:lnTo>
                    <a:lnTo>
                      <a:pt x="261" y="20"/>
                    </a:lnTo>
                    <a:lnTo>
                      <a:pt x="262" y="19"/>
                    </a:lnTo>
                    <a:lnTo>
                      <a:pt x="262" y="17"/>
                    </a:lnTo>
                    <a:lnTo>
                      <a:pt x="262" y="16"/>
                    </a:lnTo>
                    <a:lnTo>
                      <a:pt x="263" y="14"/>
                    </a:lnTo>
                    <a:lnTo>
                      <a:pt x="263" y="12"/>
                    </a:lnTo>
                    <a:lnTo>
                      <a:pt x="264" y="10"/>
                    </a:lnTo>
                    <a:lnTo>
                      <a:pt x="264" y="8"/>
                    </a:lnTo>
                    <a:lnTo>
                      <a:pt x="265" y="7"/>
                    </a:lnTo>
                    <a:lnTo>
                      <a:pt x="265" y="5"/>
                    </a:lnTo>
                    <a:lnTo>
                      <a:pt x="265" y="3"/>
                    </a:lnTo>
                    <a:lnTo>
                      <a:pt x="266" y="2"/>
                    </a:lnTo>
                    <a:lnTo>
                      <a:pt x="266" y="1"/>
                    </a:lnTo>
                    <a:lnTo>
                      <a:pt x="267" y="0"/>
                    </a:lnTo>
                    <a:lnTo>
                      <a:pt x="268" y="0"/>
                    </a:lnTo>
                    <a:lnTo>
                      <a:pt x="268" y="1"/>
                    </a:lnTo>
                    <a:lnTo>
                      <a:pt x="269" y="3"/>
                    </a:lnTo>
                    <a:lnTo>
                      <a:pt x="269" y="5"/>
                    </a:lnTo>
                    <a:lnTo>
                      <a:pt x="270" y="7"/>
                    </a:lnTo>
                    <a:lnTo>
                      <a:pt x="270" y="10"/>
                    </a:lnTo>
                    <a:lnTo>
                      <a:pt x="270" y="14"/>
                    </a:lnTo>
                    <a:lnTo>
                      <a:pt x="271" y="18"/>
                    </a:lnTo>
                    <a:lnTo>
                      <a:pt x="271" y="23"/>
                    </a:lnTo>
                    <a:lnTo>
                      <a:pt x="272" y="29"/>
                    </a:lnTo>
                    <a:lnTo>
                      <a:pt x="272" y="34"/>
                    </a:lnTo>
                    <a:lnTo>
                      <a:pt x="273" y="41"/>
                    </a:lnTo>
                    <a:lnTo>
                      <a:pt x="273" y="47"/>
                    </a:lnTo>
                    <a:lnTo>
                      <a:pt x="273" y="55"/>
                    </a:lnTo>
                    <a:lnTo>
                      <a:pt x="274" y="62"/>
                    </a:lnTo>
                    <a:lnTo>
                      <a:pt x="274" y="70"/>
                    </a:lnTo>
                    <a:lnTo>
                      <a:pt x="275" y="78"/>
                    </a:lnTo>
                    <a:lnTo>
                      <a:pt x="275" y="86"/>
                    </a:lnTo>
                    <a:lnTo>
                      <a:pt x="275" y="94"/>
                    </a:lnTo>
                    <a:lnTo>
                      <a:pt x="276" y="102"/>
                    </a:lnTo>
                    <a:lnTo>
                      <a:pt x="276" y="110"/>
                    </a:lnTo>
                    <a:lnTo>
                      <a:pt x="277" y="118"/>
                    </a:lnTo>
                    <a:lnTo>
                      <a:pt x="277" y="126"/>
                    </a:lnTo>
                    <a:lnTo>
                      <a:pt x="278" y="133"/>
                    </a:lnTo>
                    <a:lnTo>
                      <a:pt x="278" y="140"/>
                    </a:lnTo>
                    <a:lnTo>
                      <a:pt x="278" y="147"/>
                    </a:lnTo>
                    <a:lnTo>
                      <a:pt x="279" y="154"/>
                    </a:lnTo>
                    <a:lnTo>
                      <a:pt x="279" y="160"/>
                    </a:lnTo>
                    <a:lnTo>
                      <a:pt x="280" y="165"/>
                    </a:lnTo>
                    <a:lnTo>
                      <a:pt x="280" y="170"/>
                    </a:lnTo>
                    <a:lnTo>
                      <a:pt x="280" y="174"/>
                    </a:lnTo>
                    <a:lnTo>
                      <a:pt x="281" y="178"/>
                    </a:lnTo>
                    <a:lnTo>
                      <a:pt x="281" y="181"/>
                    </a:lnTo>
                    <a:lnTo>
                      <a:pt x="282" y="184"/>
                    </a:lnTo>
                    <a:lnTo>
                      <a:pt x="282" y="186"/>
                    </a:lnTo>
                    <a:lnTo>
                      <a:pt x="283" y="188"/>
                    </a:lnTo>
                    <a:lnTo>
                      <a:pt x="283" y="189"/>
                    </a:lnTo>
                    <a:lnTo>
                      <a:pt x="284" y="189"/>
                    </a:lnTo>
                    <a:lnTo>
                      <a:pt x="285" y="188"/>
                    </a:lnTo>
                    <a:lnTo>
                      <a:pt x="285" y="187"/>
                    </a:lnTo>
                    <a:lnTo>
                      <a:pt x="286" y="186"/>
                    </a:lnTo>
                    <a:lnTo>
                      <a:pt x="286" y="184"/>
                    </a:lnTo>
                    <a:lnTo>
                      <a:pt x="286" y="183"/>
                    </a:lnTo>
                    <a:lnTo>
                      <a:pt x="287" y="181"/>
                    </a:lnTo>
                    <a:lnTo>
                      <a:pt x="287" y="179"/>
                    </a:lnTo>
                    <a:lnTo>
                      <a:pt x="288" y="177"/>
                    </a:lnTo>
                    <a:lnTo>
                      <a:pt x="288" y="175"/>
                    </a:lnTo>
                    <a:lnTo>
                      <a:pt x="288" y="174"/>
                    </a:lnTo>
                    <a:lnTo>
                      <a:pt x="289" y="172"/>
                    </a:lnTo>
                    <a:lnTo>
                      <a:pt x="289" y="171"/>
                    </a:lnTo>
                    <a:lnTo>
                      <a:pt x="290" y="169"/>
                    </a:lnTo>
                    <a:lnTo>
                      <a:pt x="290" y="168"/>
                    </a:lnTo>
                    <a:lnTo>
                      <a:pt x="291" y="167"/>
                    </a:lnTo>
                    <a:lnTo>
                      <a:pt x="291" y="166"/>
                    </a:lnTo>
                    <a:lnTo>
                      <a:pt x="292" y="166"/>
                    </a:lnTo>
                    <a:lnTo>
                      <a:pt x="293" y="166"/>
                    </a:lnTo>
                    <a:lnTo>
                      <a:pt x="293" y="167"/>
                    </a:lnTo>
                    <a:lnTo>
                      <a:pt x="294" y="167"/>
                    </a:lnTo>
                    <a:lnTo>
                      <a:pt x="294" y="168"/>
                    </a:lnTo>
                    <a:lnTo>
                      <a:pt x="294" y="169"/>
                    </a:lnTo>
                    <a:lnTo>
                      <a:pt x="295" y="170"/>
                    </a:lnTo>
                    <a:lnTo>
                      <a:pt x="295" y="171"/>
                    </a:lnTo>
                    <a:lnTo>
                      <a:pt x="296" y="172"/>
                    </a:lnTo>
                    <a:lnTo>
                      <a:pt x="296" y="174"/>
                    </a:lnTo>
                    <a:lnTo>
                      <a:pt x="296" y="175"/>
                    </a:lnTo>
                    <a:lnTo>
                      <a:pt x="297" y="176"/>
                    </a:lnTo>
                    <a:lnTo>
                      <a:pt x="297" y="177"/>
                    </a:lnTo>
                    <a:lnTo>
                      <a:pt x="298" y="178"/>
                    </a:lnTo>
                    <a:lnTo>
                      <a:pt x="298" y="179"/>
                    </a:lnTo>
                    <a:lnTo>
                      <a:pt x="299" y="180"/>
                    </a:lnTo>
                    <a:lnTo>
                      <a:pt x="299" y="181"/>
                    </a:lnTo>
                    <a:lnTo>
                      <a:pt x="300" y="181"/>
                    </a:lnTo>
                    <a:lnTo>
                      <a:pt x="301" y="181"/>
                    </a:lnTo>
                    <a:lnTo>
                      <a:pt x="301" y="180"/>
                    </a:lnTo>
                    <a:lnTo>
                      <a:pt x="302" y="180"/>
                    </a:lnTo>
                    <a:lnTo>
                      <a:pt x="302" y="179"/>
                    </a:lnTo>
                    <a:lnTo>
                      <a:pt x="303" y="178"/>
                    </a:lnTo>
                    <a:lnTo>
                      <a:pt x="303" y="177"/>
                    </a:lnTo>
                    <a:lnTo>
                      <a:pt x="304" y="177"/>
                    </a:lnTo>
                    <a:lnTo>
                      <a:pt x="304" y="175"/>
                    </a:lnTo>
                    <a:lnTo>
                      <a:pt x="304" y="174"/>
                    </a:lnTo>
                    <a:lnTo>
                      <a:pt x="305" y="173"/>
                    </a:lnTo>
                    <a:lnTo>
                      <a:pt x="305" y="172"/>
                    </a:lnTo>
                    <a:lnTo>
                      <a:pt x="306" y="171"/>
                    </a:lnTo>
                    <a:lnTo>
                      <a:pt x="307" y="170"/>
                    </a:lnTo>
                    <a:lnTo>
                      <a:pt x="307" y="169"/>
                    </a:lnTo>
                    <a:lnTo>
                      <a:pt x="308" y="168"/>
                    </a:lnTo>
                    <a:lnTo>
                      <a:pt x="309" y="168"/>
                    </a:lnTo>
                    <a:lnTo>
                      <a:pt x="309" y="169"/>
                    </a:lnTo>
                    <a:lnTo>
                      <a:pt x="310" y="169"/>
                    </a:lnTo>
                    <a:lnTo>
                      <a:pt x="310" y="170"/>
                    </a:lnTo>
                    <a:lnTo>
                      <a:pt x="311" y="170"/>
                    </a:lnTo>
                    <a:lnTo>
                      <a:pt x="311" y="171"/>
                    </a:lnTo>
                    <a:lnTo>
                      <a:pt x="312" y="172"/>
                    </a:lnTo>
                    <a:lnTo>
                      <a:pt x="312" y="173"/>
                    </a:lnTo>
                    <a:lnTo>
                      <a:pt x="312" y="174"/>
                    </a:lnTo>
                    <a:lnTo>
                      <a:pt x="313" y="175"/>
                    </a:lnTo>
                    <a:lnTo>
                      <a:pt x="313" y="176"/>
                    </a:lnTo>
                    <a:lnTo>
                      <a:pt x="314" y="177"/>
                    </a:lnTo>
                    <a:lnTo>
                      <a:pt x="314" y="178"/>
                    </a:lnTo>
                    <a:lnTo>
                      <a:pt x="315" y="179"/>
                    </a:lnTo>
                    <a:lnTo>
                      <a:pt x="315" y="180"/>
                    </a:lnTo>
                    <a:lnTo>
                      <a:pt x="316" y="181"/>
                    </a:lnTo>
                    <a:lnTo>
                      <a:pt x="317" y="181"/>
                    </a:lnTo>
                    <a:lnTo>
                      <a:pt x="318" y="181"/>
                    </a:lnTo>
                    <a:lnTo>
                      <a:pt x="318" y="180"/>
                    </a:lnTo>
                    <a:lnTo>
                      <a:pt x="319" y="179"/>
                    </a:lnTo>
                    <a:lnTo>
                      <a:pt x="319" y="178"/>
                    </a:lnTo>
                    <a:lnTo>
                      <a:pt x="320" y="177"/>
                    </a:lnTo>
                    <a:lnTo>
                      <a:pt x="320" y="176"/>
                    </a:lnTo>
                    <a:lnTo>
                      <a:pt x="320" y="175"/>
                    </a:lnTo>
                    <a:lnTo>
                      <a:pt x="321" y="174"/>
                    </a:lnTo>
                    <a:lnTo>
                      <a:pt x="321" y="173"/>
                    </a:lnTo>
                    <a:lnTo>
                      <a:pt x="322" y="172"/>
                    </a:lnTo>
                    <a:lnTo>
                      <a:pt x="322" y="170"/>
                    </a:lnTo>
                    <a:lnTo>
                      <a:pt x="322" y="169"/>
                    </a:lnTo>
                    <a:lnTo>
                      <a:pt x="323" y="168"/>
                    </a:lnTo>
                    <a:lnTo>
                      <a:pt x="323" y="167"/>
                    </a:lnTo>
                    <a:lnTo>
                      <a:pt x="324" y="167"/>
                    </a:lnTo>
                    <a:lnTo>
                      <a:pt x="324" y="166"/>
                    </a:lnTo>
                    <a:lnTo>
                      <a:pt x="325" y="166"/>
                    </a:lnTo>
                    <a:lnTo>
                      <a:pt x="326" y="166"/>
                    </a:lnTo>
                    <a:lnTo>
                      <a:pt x="326" y="167"/>
                    </a:lnTo>
                    <a:lnTo>
                      <a:pt x="327" y="168"/>
                    </a:lnTo>
                    <a:lnTo>
                      <a:pt x="327" y="169"/>
                    </a:lnTo>
                    <a:lnTo>
                      <a:pt x="328" y="170"/>
                    </a:lnTo>
                    <a:lnTo>
                      <a:pt x="328" y="172"/>
                    </a:lnTo>
                    <a:lnTo>
                      <a:pt x="328" y="173"/>
                    </a:lnTo>
                    <a:lnTo>
                      <a:pt x="329" y="175"/>
                    </a:lnTo>
                    <a:lnTo>
                      <a:pt x="329" y="177"/>
                    </a:lnTo>
                    <a:lnTo>
                      <a:pt x="330" y="179"/>
                    </a:lnTo>
                    <a:lnTo>
                      <a:pt x="330" y="181"/>
                    </a:lnTo>
                    <a:lnTo>
                      <a:pt x="330" y="182"/>
                    </a:lnTo>
                    <a:lnTo>
                      <a:pt x="331" y="184"/>
                    </a:lnTo>
                    <a:lnTo>
                      <a:pt x="331" y="186"/>
                    </a:lnTo>
                    <a:lnTo>
                      <a:pt x="332" y="187"/>
                    </a:lnTo>
                    <a:lnTo>
                      <a:pt x="332" y="188"/>
                    </a:lnTo>
                    <a:lnTo>
                      <a:pt x="333" y="189"/>
                    </a:lnTo>
                    <a:lnTo>
                      <a:pt x="334" y="189"/>
                    </a:lnTo>
                    <a:lnTo>
                      <a:pt x="334" y="188"/>
                    </a:lnTo>
                    <a:lnTo>
                      <a:pt x="335" y="186"/>
                    </a:lnTo>
                    <a:lnTo>
                      <a:pt x="335" y="184"/>
                    </a:lnTo>
                    <a:lnTo>
                      <a:pt x="336" y="182"/>
                    </a:lnTo>
                    <a:lnTo>
                      <a:pt x="336" y="179"/>
                    </a:lnTo>
                    <a:lnTo>
                      <a:pt x="336" y="175"/>
                    </a:lnTo>
                    <a:lnTo>
                      <a:pt x="337" y="171"/>
                    </a:lnTo>
                    <a:lnTo>
                      <a:pt x="337" y="166"/>
                    </a:lnTo>
                    <a:lnTo>
                      <a:pt x="338" y="161"/>
                    </a:lnTo>
                    <a:lnTo>
                      <a:pt x="338" y="155"/>
                    </a:lnTo>
                    <a:lnTo>
                      <a:pt x="338" y="149"/>
                    </a:lnTo>
                    <a:lnTo>
                      <a:pt x="339" y="142"/>
                    </a:lnTo>
                    <a:lnTo>
                      <a:pt x="339" y="135"/>
                    </a:lnTo>
                    <a:lnTo>
                      <a:pt x="340" y="128"/>
                    </a:lnTo>
                    <a:lnTo>
                      <a:pt x="340" y="120"/>
                    </a:lnTo>
                    <a:lnTo>
                      <a:pt x="341" y="112"/>
                    </a:lnTo>
                    <a:lnTo>
                      <a:pt x="341" y="104"/>
                    </a:lnTo>
                    <a:lnTo>
                      <a:pt x="341" y="96"/>
                    </a:lnTo>
                    <a:lnTo>
                      <a:pt x="342" y="88"/>
                    </a:lnTo>
                    <a:lnTo>
                      <a:pt x="342" y="80"/>
                    </a:lnTo>
                    <a:lnTo>
                      <a:pt x="343" y="72"/>
                    </a:lnTo>
                    <a:lnTo>
                      <a:pt x="343" y="64"/>
                    </a:lnTo>
                    <a:lnTo>
                      <a:pt x="343" y="56"/>
                    </a:lnTo>
                    <a:lnTo>
                      <a:pt x="344" y="49"/>
                    </a:lnTo>
                    <a:lnTo>
                      <a:pt x="344" y="42"/>
                    </a:lnTo>
                    <a:lnTo>
                      <a:pt x="345" y="36"/>
                    </a:lnTo>
                    <a:lnTo>
                      <a:pt x="345" y="30"/>
                    </a:lnTo>
                    <a:lnTo>
                      <a:pt x="346" y="24"/>
                    </a:lnTo>
                    <a:lnTo>
                      <a:pt x="346" y="19"/>
                    </a:lnTo>
                    <a:lnTo>
                      <a:pt x="346" y="15"/>
                    </a:lnTo>
                    <a:lnTo>
                      <a:pt x="347" y="11"/>
                    </a:lnTo>
                    <a:lnTo>
                      <a:pt x="347" y="8"/>
                    </a:lnTo>
                    <a:lnTo>
                      <a:pt x="348" y="5"/>
                    </a:lnTo>
                    <a:lnTo>
                      <a:pt x="348" y="3"/>
                    </a:lnTo>
                    <a:lnTo>
                      <a:pt x="349" y="2"/>
                    </a:lnTo>
                    <a:lnTo>
                      <a:pt x="349" y="0"/>
                    </a:lnTo>
                    <a:lnTo>
                      <a:pt x="350" y="0"/>
                    </a:lnTo>
                    <a:lnTo>
                      <a:pt x="351" y="1"/>
                    </a:lnTo>
                    <a:lnTo>
                      <a:pt x="351" y="2"/>
                    </a:lnTo>
                    <a:lnTo>
                      <a:pt x="351" y="3"/>
                    </a:lnTo>
                    <a:lnTo>
                      <a:pt x="352" y="4"/>
                    </a:lnTo>
                    <a:lnTo>
                      <a:pt x="352" y="6"/>
                    </a:lnTo>
                    <a:lnTo>
                      <a:pt x="353" y="8"/>
                    </a:lnTo>
                    <a:lnTo>
                      <a:pt x="353" y="10"/>
                    </a:lnTo>
                    <a:lnTo>
                      <a:pt x="354" y="12"/>
                    </a:lnTo>
                    <a:lnTo>
                      <a:pt x="354" y="13"/>
                    </a:lnTo>
                    <a:lnTo>
                      <a:pt x="354" y="15"/>
                    </a:lnTo>
                    <a:lnTo>
                      <a:pt x="355" y="17"/>
                    </a:lnTo>
                    <a:lnTo>
                      <a:pt x="355" y="18"/>
                    </a:lnTo>
                    <a:lnTo>
                      <a:pt x="356" y="20"/>
                    </a:lnTo>
                    <a:lnTo>
                      <a:pt x="356" y="21"/>
                    </a:lnTo>
                    <a:lnTo>
                      <a:pt x="357" y="22"/>
                    </a:lnTo>
                    <a:lnTo>
                      <a:pt x="357" y="23"/>
                    </a:lnTo>
                    <a:lnTo>
                      <a:pt x="358" y="23"/>
                    </a:lnTo>
                    <a:lnTo>
                      <a:pt x="359" y="23"/>
                    </a:lnTo>
                    <a:lnTo>
                      <a:pt x="359" y="22"/>
                    </a:lnTo>
                    <a:lnTo>
                      <a:pt x="360" y="21"/>
                    </a:lnTo>
                    <a:lnTo>
                      <a:pt x="360" y="20"/>
                    </a:lnTo>
                    <a:lnTo>
                      <a:pt x="361" y="19"/>
                    </a:lnTo>
                    <a:lnTo>
                      <a:pt x="361" y="18"/>
                    </a:lnTo>
                    <a:lnTo>
                      <a:pt x="362" y="17"/>
                    </a:lnTo>
                    <a:lnTo>
                      <a:pt x="362" y="15"/>
                    </a:lnTo>
                    <a:lnTo>
                      <a:pt x="362" y="14"/>
                    </a:lnTo>
                    <a:lnTo>
                      <a:pt x="363" y="13"/>
                    </a:lnTo>
                    <a:lnTo>
                      <a:pt x="363" y="12"/>
                    </a:lnTo>
                    <a:lnTo>
                      <a:pt x="364" y="11"/>
                    </a:lnTo>
                    <a:lnTo>
                      <a:pt x="364" y="10"/>
                    </a:lnTo>
                    <a:lnTo>
                      <a:pt x="364" y="9"/>
                    </a:lnTo>
                    <a:lnTo>
                      <a:pt x="365" y="9"/>
                    </a:lnTo>
                    <a:lnTo>
                      <a:pt x="365" y="8"/>
                    </a:lnTo>
                    <a:lnTo>
                      <a:pt x="366" y="8"/>
                    </a:lnTo>
                    <a:lnTo>
                      <a:pt x="367" y="8"/>
                    </a:lnTo>
                    <a:lnTo>
                      <a:pt x="368" y="9"/>
                    </a:lnTo>
                    <a:lnTo>
                      <a:pt x="368" y="10"/>
                    </a:lnTo>
                    <a:lnTo>
                      <a:pt x="369" y="11"/>
                    </a:lnTo>
                    <a:lnTo>
                      <a:pt x="370" y="12"/>
                    </a:lnTo>
                    <a:lnTo>
                      <a:pt x="370" y="13"/>
                    </a:lnTo>
                    <a:lnTo>
                      <a:pt x="370" y="14"/>
                    </a:lnTo>
                    <a:lnTo>
                      <a:pt x="371" y="16"/>
                    </a:lnTo>
                    <a:lnTo>
                      <a:pt x="372" y="17"/>
                    </a:lnTo>
                    <a:lnTo>
                      <a:pt x="372" y="18"/>
                    </a:lnTo>
                    <a:lnTo>
                      <a:pt x="372" y="19"/>
                    </a:lnTo>
                    <a:lnTo>
                      <a:pt x="373" y="20"/>
                    </a:lnTo>
                    <a:lnTo>
                      <a:pt x="374" y="21"/>
                    </a:lnTo>
                    <a:lnTo>
                      <a:pt x="375" y="21"/>
                    </a:lnTo>
                    <a:lnTo>
                      <a:pt x="375" y="20"/>
                    </a:lnTo>
                    <a:lnTo>
                      <a:pt x="376" y="20"/>
                    </a:lnTo>
                    <a:lnTo>
                      <a:pt x="376" y="19"/>
                    </a:lnTo>
                    <a:lnTo>
                      <a:pt x="377" y="19"/>
                    </a:lnTo>
                    <a:lnTo>
                      <a:pt x="377" y="18"/>
                    </a:lnTo>
                    <a:lnTo>
                      <a:pt x="378" y="17"/>
                    </a:lnTo>
                    <a:lnTo>
                      <a:pt x="378" y="16"/>
                    </a:lnTo>
                    <a:lnTo>
                      <a:pt x="378" y="15"/>
                    </a:lnTo>
                    <a:lnTo>
                      <a:pt x="379" y="14"/>
                    </a:lnTo>
                    <a:lnTo>
                      <a:pt x="379" y="13"/>
                    </a:lnTo>
                    <a:lnTo>
                      <a:pt x="380" y="12"/>
                    </a:lnTo>
                    <a:lnTo>
                      <a:pt x="380" y="11"/>
                    </a:lnTo>
                    <a:lnTo>
                      <a:pt x="380" y="10"/>
                    </a:lnTo>
                    <a:lnTo>
                      <a:pt x="381" y="9"/>
                    </a:lnTo>
                    <a:lnTo>
                      <a:pt x="382" y="8"/>
                    </a:lnTo>
                    <a:lnTo>
                      <a:pt x="383" y="8"/>
                    </a:lnTo>
                    <a:lnTo>
                      <a:pt x="384" y="8"/>
                    </a:lnTo>
                    <a:lnTo>
                      <a:pt x="384" y="9"/>
                    </a:lnTo>
                    <a:lnTo>
                      <a:pt x="385" y="10"/>
                    </a:lnTo>
                    <a:lnTo>
                      <a:pt x="385" y="11"/>
                    </a:lnTo>
                    <a:lnTo>
                      <a:pt x="386" y="13"/>
                    </a:lnTo>
                    <a:lnTo>
                      <a:pt x="386" y="14"/>
                    </a:lnTo>
                    <a:lnTo>
                      <a:pt x="387" y="15"/>
                    </a:lnTo>
                    <a:lnTo>
                      <a:pt x="387" y="16"/>
                    </a:lnTo>
                    <a:lnTo>
                      <a:pt x="388" y="17"/>
                    </a:lnTo>
                    <a:lnTo>
                      <a:pt x="388" y="19"/>
                    </a:lnTo>
                    <a:lnTo>
                      <a:pt x="388" y="20"/>
                    </a:lnTo>
                    <a:lnTo>
                      <a:pt x="389" y="21"/>
                    </a:lnTo>
                    <a:lnTo>
                      <a:pt x="390" y="22"/>
                    </a:lnTo>
                    <a:lnTo>
                      <a:pt x="390" y="23"/>
                    </a:lnTo>
                    <a:lnTo>
                      <a:pt x="391" y="23"/>
                    </a:lnTo>
                    <a:lnTo>
                      <a:pt x="392" y="23"/>
                    </a:lnTo>
                    <a:lnTo>
                      <a:pt x="392" y="22"/>
                    </a:lnTo>
                    <a:lnTo>
                      <a:pt x="393" y="21"/>
                    </a:lnTo>
                    <a:lnTo>
                      <a:pt x="393" y="20"/>
                    </a:lnTo>
                    <a:lnTo>
                      <a:pt x="393" y="19"/>
                    </a:lnTo>
                    <a:lnTo>
                      <a:pt x="394" y="17"/>
                    </a:lnTo>
                    <a:lnTo>
                      <a:pt x="394" y="16"/>
                    </a:lnTo>
                    <a:lnTo>
                      <a:pt x="395" y="14"/>
                    </a:lnTo>
                    <a:lnTo>
                      <a:pt x="395" y="12"/>
                    </a:lnTo>
                    <a:lnTo>
                      <a:pt x="396" y="10"/>
                    </a:lnTo>
                    <a:lnTo>
                      <a:pt x="396" y="9"/>
                    </a:lnTo>
                    <a:lnTo>
                      <a:pt x="396" y="7"/>
                    </a:lnTo>
                    <a:lnTo>
                      <a:pt x="397" y="5"/>
                    </a:lnTo>
                    <a:lnTo>
                      <a:pt x="397" y="4"/>
                    </a:lnTo>
                    <a:lnTo>
                      <a:pt x="398" y="2"/>
                    </a:lnTo>
                    <a:lnTo>
                      <a:pt x="398" y="1"/>
                    </a:lnTo>
                    <a:lnTo>
                      <a:pt x="399" y="0"/>
                    </a:lnTo>
                    <a:lnTo>
                      <a:pt x="400" y="0"/>
                    </a:lnTo>
                    <a:lnTo>
                      <a:pt x="400" y="1"/>
                    </a:lnTo>
                    <a:lnTo>
                      <a:pt x="401" y="2"/>
                    </a:lnTo>
                    <a:lnTo>
                      <a:pt x="401" y="4"/>
                    </a:lnTo>
                    <a:lnTo>
                      <a:pt x="401" y="7"/>
                    </a:lnTo>
                    <a:lnTo>
                      <a:pt x="402" y="10"/>
                    </a:lnTo>
                    <a:lnTo>
                      <a:pt x="402" y="14"/>
                    </a:lnTo>
                    <a:lnTo>
                      <a:pt x="403" y="18"/>
                    </a:lnTo>
                    <a:lnTo>
                      <a:pt x="403" y="22"/>
                    </a:lnTo>
                    <a:lnTo>
                      <a:pt x="404" y="28"/>
                    </a:lnTo>
                    <a:lnTo>
                      <a:pt x="404" y="33"/>
                    </a:lnTo>
                    <a:lnTo>
                      <a:pt x="404" y="40"/>
                    </a:lnTo>
                    <a:lnTo>
                      <a:pt x="405" y="46"/>
                    </a:lnTo>
                    <a:lnTo>
                      <a:pt x="405" y="53"/>
                    </a:lnTo>
                    <a:lnTo>
                      <a:pt x="406" y="61"/>
                    </a:lnTo>
                    <a:lnTo>
                      <a:pt x="406" y="68"/>
                    </a:lnTo>
                    <a:lnTo>
                      <a:pt x="406" y="76"/>
                    </a:lnTo>
                    <a:lnTo>
                      <a:pt x="407" y="84"/>
                    </a:lnTo>
                    <a:lnTo>
                      <a:pt x="407" y="93"/>
                    </a:lnTo>
                    <a:lnTo>
                      <a:pt x="408" y="101"/>
                    </a:lnTo>
                    <a:lnTo>
                      <a:pt x="408" y="109"/>
                    </a:lnTo>
                    <a:lnTo>
                      <a:pt x="409" y="117"/>
                    </a:lnTo>
                    <a:lnTo>
                      <a:pt x="409" y="125"/>
                    </a:lnTo>
                    <a:lnTo>
                      <a:pt x="409" y="132"/>
                    </a:lnTo>
                    <a:lnTo>
                      <a:pt x="410" y="139"/>
                    </a:lnTo>
                    <a:lnTo>
                      <a:pt x="410" y="146"/>
                    </a:lnTo>
                    <a:lnTo>
                      <a:pt x="411" y="153"/>
                    </a:lnTo>
                    <a:lnTo>
                      <a:pt x="411" y="159"/>
                    </a:lnTo>
                    <a:lnTo>
                      <a:pt x="412" y="164"/>
                    </a:lnTo>
                    <a:lnTo>
                      <a:pt x="412" y="169"/>
                    </a:lnTo>
                    <a:lnTo>
                      <a:pt x="412" y="174"/>
                    </a:lnTo>
                    <a:lnTo>
                      <a:pt x="413" y="177"/>
                    </a:lnTo>
                    <a:lnTo>
                      <a:pt x="413" y="181"/>
                    </a:lnTo>
                    <a:lnTo>
                      <a:pt x="414" y="184"/>
                    </a:lnTo>
                    <a:lnTo>
                      <a:pt x="414" y="186"/>
                    </a:lnTo>
                    <a:lnTo>
                      <a:pt x="414" y="187"/>
                    </a:lnTo>
                    <a:lnTo>
                      <a:pt x="415" y="188"/>
                    </a:lnTo>
                    <a:lnTo>
                      <a:pt x="415" y="189"/>
                    </a:lnTo>
                    <a:lnTo>
                      <a:pt x="416" y="189"/>
                    </a:lnTo>
                    <a:lnTo>
                      <a:pt x="417" y="188"/>
                    </a:lnTo>
                    <a:lnTo>
                      <a:pt x="417" y="187"/>
                    </a:lnTo>
                    <a:lnTo>
                      <a:pt x="417" y="186"/>
                    </a:lnTo>
                    <a:lnTo>
                      <a:pt x="418" y="185"/>
                    </a:lnTo>
                    <a:lnTo>
                      <a:pt x="418" y="183"/>
                    </a:lnTo>
                    <a:lnTo>
                      <a:pt x="419" y="181"/>
                    </a:lnTo>
                    <a:lnTo>
                      <a:pt x="419" y="179"/>
                    </a:lnTo>
                    <a:lnTo>
                      <a:pt x="420" y="178"/>
                    </a:lnTo>
                  </a:path>
                </a:pathLst>
              </a:custGeom>
              <a:noFill/>
              <a:ln w="3810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48" name="Line 60"/>
              <p:cNvSpPr>
                <a:spLocks noChangeShapeType="1"/>
              </p:cNvSpPr>
              <p:nvPr/>
            </p:nvSpPr>
            <p:spPr bwMode="auto">
              <a:xfrm>
                <a:off x="464" y="2531"/>
                <a:ext cx="221" cy="1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60" name="Rectangle 72"/>
              <p:cNvSpPr>
                <a:spLocks noChangeArrowheads="1"/>
              </p:cNvSpPr>
              <p:nvPr/>
            </p:nvSpPr>
            <p:spPr bwMode="auto">
              <a:xfrm>
                <a:off x="482" y="2329"/>
                <a:ext cx="32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1200">
                    <a:solidFill>
                      <a:srgbClr val="000000"/>
                    </a:solidFill>
                    <a:latin typeface="Times New Roman" pitchFamily="18" charset="0"/>
                  </a:rPr>
                  <a:t>f</a:t>
                </a:r>
                <a:endParaRPr lang="en-US" altLang="en-US"/>
              </a:p>
            </p:txBody>
          </p:sp>
          <p:sp>
            <p:nvSpPr>
              <p:cNvPr id="37961" name="Rectangle 73"/>
              <p:cNvSpPr>
                <a:spLocks noChangeArrowheads="1"/>
              </p:cNvSpPr>
              <p:nvPr/>
            </p:nvSpPr>
            <p:spPr bwMode="auto">
              <a:xfrm>
                <a:off x="569" y="2329"/>
                <a:ext cx="51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1200">
                    <a:solidFill>
                      <a:srgbClr val="000000"/>
                    </a:solidFill>
                    <a:latin typeface="Symbol" pitchFamily="18" charset="2"/>
                  </a:rPr>
                  <a:t>q</a:t>
                </a:r>
                <a:endParaRPr lang="en-US" altLang="en-US"/>
              </a:p>
            </p:txBody>
          </p:sp>
          <p:sp>
            <p:nvSpPr>
              <p:cNvPr id="37962" name="Rectangle 74"/>
              <p:cNvSpPr>
                <a:spLocks noChangeArrowheads="1"/>
              </p:cNvSpPr>
              <p:nvPr/>
            </p:nvSpPr>
            <p:spPr bwMode="auto">
              <a:xfrm>
                <a:off x="526" y="2329"/>
                <a:ext cx="32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1200">
                    <a:solidFill>
                      <a:srgbClr val="000000"/>
                    </a:solidFill>
                    <a:latin typeface="Times New Roman" pitchFamily="18" charset="0"/>
                  </a:rPr>
                  <a:t>(</a:t>
                </a:r>
                <a:endParaRPr lang="en-US" altLang="en-US"/>
              </a:p>
            </p:txBody>
          </p:sp>
          <p:sp>
            <p:nvSpPr>
              <p:cNvPr id="37963" name="Rectangle 75"/>
              <p:cNvSpPr>
                <a:spLocks noChangeArrowheads="1"/>
              </p:cNvSpPr>
              <p:nvPr/>
            </p:nvSpPr>
            <p:spPr bwMode="auto">
              <a:xfrm>
                <a:off x="631" y="2329"/>
                <a:ext cx="32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1200">
                    <a:solidFill>
                      <a:srgbClr val="000000"/>
                    </a:solidFill>
                    <a:latin typeface="Times New Roman" pitchFamily="18" charset="0"/>
                  </a:rPr>
                  <a:t>)</a:t>
                </a:r>
                <a:endParaRPr lang="en-US" altLang="en-US"/>
              </a:p>
            </p:txBody>
          </p:sp>
          <p:sp>
            <p:nvSpPr>
              <p:cNvPr id="37975" name="Rectangle 87"/>
              <p:cNvSpPr>
                <a:spLocks noChangeArrowheads="1"/>
              </p:cNvSpPr>
              <p:nvPr/>
            </p:nvSpPr>
            <p:spPr bwMode="auto">
              <a:xfrm>
                <a:off x="2806" y="3639"/>
                <a:ext cx="50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1200">
                    <a:solidFill>
                      <a:srgbClr val="000000"/>
                    </a:solidFill>
                    <a:latin typeface="Symbol" pitchFamily="18" charset="2"/>
                  </a:rPr>
                  <a:t>q</a:t>
                </a:r>
                <a:endParaRPr lang="en-US" altLang="en-US"/>
              </a:p>
            </p:txBody>
          </p:sp>
        </p:grpSp>
        <p:sp>
          <p:nvSpPr>
            <p:cNvPr id="37978" name="Line 90"/>
            <p:cNvSpPr>
              <a:spLocks noChangeShapeType="1"/>
            </p:cNvSpPr>
            <p:nvPr/>
          </p:nvSpPr>
          <p:spPr bwMode="auto">
            <a:xfrm>
              <a:off x="960" y="2381"/>
              <a:ext cx="36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73050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7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7" name="Text Box 5"/>
          <p:cNvSpPr txBox="1">
            <a:spLocks noChangeArrowheads="1"/>
          </p:cNvSpPr>
          <p:nvPr/>
        </p:nvSpPr>
        <p:spPr bwMode="auto">
          <a:xfrm>
            <a:off x="533400" y="457200"/>
            <a:ext cx="81534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0000FF"/>
                </a:solidFill>
              </a:rPr>
              <a:t>When we consider 6 terms, the function looks like the following.</a:t>
            </a:r>
          </a:p>
        </p:txBody>
      </p:sp>
      <p:grpSp>
        <p:nvGrpSpPr>
          <p:cNvPr id="39002" name="Group 90"/>
          <p:cNvGrpSpPr>
            <a:grpSpLocks/>
          </p:cNvGrpSpPr>
          <p:nvPr/>
        </p:nvGrpSpPr>
        <p:grpSpPr bwMode="auto">
          <a:xfrm>
            <a:off x="388938" y="1531938"/>
            <a:ext cx="7916862" cy="4564062"/>
            <a:chOff x="245" y="965"/>
            <a:chExt cx="4987" cy="2875"/>
          </a:xfrm>
        </p:grpSpPr>
        <p:grpSp>
          <p:nvGrpSpPr>
            <p:cNvPr id="39000" name="Group 88"/>
            <p:cNvGrpSpPr>
              <a:grpSpLocks/>
            </p:cNvGrpSpPr>
            <p:nvPr/>
          </p:nvGrpSpPr>
          <p:grpSpPr bwMode="auto">
            <a:xfrm>
              <a:off x="245" y="965"/>
              <a:ext cx="4987" cy="2875"/>
              <a:chOff x="245" y="965"/>
              <a:chExt cx="4987" cy="2875"/>
            </a:xfrm>
          </p:grpSpPr>
          <p:sp>
            <p:nvSpPr>
              <p:cNvPr id="38920" name="Rectangle 8"/>
              <p:cNvSpPr>
                <a:spLocks noChangeArrowheads="1"/>
              </p:cNvSpPr>
              <p:nvPr/>
            </p:nvSpPr>
            <p:spPr bwMode="auto">
              <a:xfrm>
                <a:off x="245" y="965"/>
                <a:ext cx="4978" cy="5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21" name="Rectangle 9"/>
              <p:cNvSpPr>
                <a:spLocks noChangeArrowheads="1"/>
              </p:cNvSpPr>
              <p:nvPr/>
            </p:nvSpPr>
            <p:spPr bwMode="auto">
              <a:xfrm>
                <a:off x="245" y="965"/>
                <a:ext cx="47" cy="287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23" name="Rectangle 11"/>
              <p:cNvSpPr>
                <a:spLocks noChangeArrowheads="1"/>
              </p:cNvSpPr>
              <p:nvPr/>
            </p:nvSpPr>
            <p:spPr bwMode="auto">
              <a:xfrm>
                <a:off x="5177" y="965"/>
                <a:ext cx="55" cy="287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28" name="Line 16"/>
              <p:cNvSpPr>
                <a:spLocks noChangeShapeType="1"/>
              </p:cNvSpPr>
              <p:nvPr/>
            </p:nvSpPr>
            <p:spPr bwMode="auto">
              <a:xfrm>
                <a:off x="1051" y="1154"/>
                <a:ext cx="1" cy="77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29" name="Line 17"/>
              <p:cNvSpPr>
                <a:spLocks noChangeShapeType="1"/>
              </p:cNvSpPr>
              <p:nvPr/>
            </p:nvSpPr>
            <p:spPr bwMode="auto">
              <a:xfrm>
                <a:off x="1051" y="3348"/>
                <a:ext cx="1" cy="76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30" name="Line 18"/>
              <p:cNvSpPr>
                <a:spLocks noChangeShapeType="1"/>
              </p:cNvSpPr>
              <p:nvPr/>
            </p:nvSpPr>
            <p:spPr bwMode="auto">
              <a:xfrm>
                <a:off x="2022" y="1154"/>
                <a:ext cx="1" cy="77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31" name="Line 19"/>
              <p:cNvSpPr>
                <a:spLocks noChangeShapeType="1"/>
              </p:cNvSpPr>
              <p:nvPr/>
            </p:nvSpPr>
            <p:spPr bwMode="auto">
              <a:xfrm>
                <a:off x="2022" y="3348"/>
                <a:ext cx="1" cy="76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32" name="Line 20"/>
              <p:cNvSpPr>
                <a:spLocks noChangeShapeType="1"/>
              </p:cNvSpPr>
              <p:nvPr/>
            </p:nvSpPr>
            <p:spPr bwMode="auto">
              <a:xfrm>
                <a:off x="2993" y="1154"/>
                <a:ext cx="1" cy="77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33" name="Line 21"/>
              <p:cNvSpPr>
                <a:spLocks noChangeShapeType="1"/>
              </p:cNvSpPr>
              <p:nvPr/>
            </p:nvSpPr>
            <p:spPr bwMode="auto">
              <a:xfrm>
                <a:off x="2993" y="3348"/>
                <a:ext cx="1" cy="76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34" name="Line 22"/>
              <p:cNvSpPr>
                <a:spLocks noChangeShapeType="1"/>
              </p:cNvSpPr>
              <p:nvPr/>
            </p:nvSpPr>
            <p:spPr bwMode="auto">
              <a:xfrm>
                <a:off x="3965" y="1154"/>
                <a:ext cx="1" cy="77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35" name="Line 23"/>
              <p:cNvSpPr>
                <a:spLocks noChangeShapeType="1"/>
              </p:cNvSpPr>
              <p:nvPr/>
            </p:nvSpPr>
            <p:spPr bwMode="auto">
              <a:xfrm>
                <a:off x="3965" y="3348"/>
                <a:ext cx="1" cy="76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36" name="Line 24"/>
              <p:cNvSpPr>
                <a:spLocks noChangeShapeType="1"/>
              </p:cNvSpPr>
              <p:nvPr/>
            </p:nvSpPr>
            <p:spPr bwMode="auto">
              <a:xfrm>
                <a:off x="4936" y="1154"/>
                <a:ext cx="2" cy="77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37" name="Line 25"/>
              <p:cNvSpPr>
                <a:spLocks noChangeShapeType="1"/>
              </p:cNvSpPr>
              <p:nvPr/>
            </p:nvSpPr>
            <p:spPr bwMode="auto">
              <a:xfrm>
                <a:off x="4936" y="3348"/>
                <a:ext cx="2" cy="76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38" name="Line 26"/>
              <p:cNvSpPr>
                <a:spLocks noChangeShapeType="1"/>
              </p:cNvSpPr>
              <p:nvPr/>
            </p:nvSpPr>
            <p:spPr bwMode="auto">
              <a:xfrm>
                <a:off x="1051" y="3424"/>
                <a:ext cx="73" cy="1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39" name="Line 27"/>
              <p:cNvSpPr>
                <a:spLocks noChangeShapeType="1"/>
              </p:cNvSpPr>
              <p:nvPr/>
            </p:nvSpPr>
            <p:spPr bwMode="auto">
              <a:xfrm>
                <a:off x="4862" y="3424"/>
                <a:ext cx="74" cy="1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40" name="Line 28"/>
              <p:cNvSpPr>
                <a:spLocks noChangeShapeType="1"/>
              </p:cNvSpPr>
              <p:nvPr/>
            </p:nvSpPr>
            <p:spPr bwMode="auto">
              <a:xfrm>
                <a:off x="1051" y="3045"/>
                <a:ext cx="73" cy="2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41" name="Line 29"/>
              <p:cNvSpPr>
                <a:spLocks noChangeShapeType="1"/>
              </p:cNvSpPr>
              <p:nvPr/>
            </p:nvSpPr>
            <p:spPr bwMode="auto">
              <a:xfrm>
                <a:off x="4862" y="3045"/>
                <a:ext cx="74" cy="2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42" name="Line 30"/>
              <p:cNvSpPr>
                <a:spLocks noChangeShapeType="1"/>
              </p:cNvSpPr>
              <p:nvPr/>
            </p:nvSpPr>
            <p:spPr bwMode="auto">
              <a:xfrm>
                <a:off x="1051" y="2667"/>
                <a:ext cx="73" cy="1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43" name="Line 31"/>
              <p:cNvSpPr>
                <a:spLocks noChangeShapeType="1"/>
              </p:cNvSpPr>
              <p:nvPr/>
            </p:nvSpPr>
            <p:spPr bwMode="auto">
              <a:xfrm>
                <a:off x="4862" y="2667"/>
                <a:ext cx="74" cy="1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44" name="Line 32"/>
              <p:cNvSpPr>
                <a:spLocks noChangeShapeType="1"/>
              </p:cNvSpPr>
              <p:nvPr/>
            </p:nvSpPr>
            <p:spPr bwMode="auto">
              <a:xfrm>
                <a:off x="1051" y="2289"/>
                <a:ext cx="73" cy="1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45" name="Line 33"/>
              <p:cNvSpPr>
                <a:spLocks noChangeShapeType="1"/>
              </p:cNvSpPr>
              <p:nvPr/>
            </p:nvSpPr>
            <p:spPr bwMode="auto">
              <a:xfrm>
                <a:off x="4862" y="2289"/>
                <a:ext cx="74" cy="1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46" name="Line 34"/>
              <p:cNvSpPr>
                <a:spLocks noChangeShapeType="1"/>
              </p:cNvSpPr>
              <p:nvPr/>
            </p:nvSpPr>
            <p:spPr bwMode="auto">
              <a:xfrm>
                <a:off x="1051" y="1911"/>
                <a:ext cx="73" cy="1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47" name="Line 35"/>
              <p:cNvSpPr>
                <a:spLocks noChangeShapeType="1"/>
              </p:cNvSpPr>
              <p:nvPr/>
            </p:nvSpPr>
            <p:spPr bwMode="auto">
              <a:xfrm>
                <a:off x="4862" y="1911"/>
                <a:ext cx="74" cy="1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48" name="Line 36"/>
              <p:cNvSpPr>
                <a:spLocks noChangeShapeType="1"/>
              </p:cNvSpPr>
              <p:nvPr/>
            </p:nvSpPr>
            <p:spPr bwMode="auto">
              <a:xfrm>
                <a:off x="1051" y="1533"/>
                <a:ext cx="73" cy="1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49" name="Line 37"/>
              <p:cNvSpPr>
                <a:spLocks noChangeShapeType="1"/>
              </p:cNvSpPr>
              <p:nvPr/>
            </p:nvSpPr>
            <p:spPr bwMode="auto">
              <a:xfrm>
                <a:off x="4862" y="1533"/>
                <a:ext cx="74" cy="1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50" name="Line 38"/>
              <p:cNvSpPr>
                <a:spLocks noChangeShapeType="1"/>
              </p:cNvSpPr>
              <p:nvPr/>
            </p:nvSpPr>
            <p:spPr bwMode="auto">
              <a:xfrm>
                <a:off x="1051" y="1154"/>
                <a:ext cx="73" cy="1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51" name="Line 39"/>
              <p:cNvSpPr>
                <a:spLocks noChangeShapeType="1"/>
              </p:cNvSpPr>
              <p:nvPr/>
            </p:nvSpPr>
            <p:spPr bwMode="auto">
              <a:xfrm>
                <a:off x="4862" y="1154"/>
                <a:ext cx="74" cy="1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52" name="Line 40"/>
              <p:cNvSpPr>
                <a:spLocks noChangeShapeType="1"/>
              </p:cNvSpPr>
              <p:nvPr/>
            </p:nvSpPr>
            <p:spPr bwMode="auto">
              <a:xfrm>
                <a:off x="986" y="3509"/>
                <a:ext cx="46" cy="1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59" name="Line 47"/>
              <p:cNvSpPr>
                <a:spLocks noChangeShapeType="1"/>
              </p:cNvSpPr>
              <p:nvPr/>
            </p:nvSpPr>
            <p:spPr bwMode="auto">
              <a:xfrm>
                <a:off x="800" y="3424"/>
                <a:ext cx="47" cy="1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60" name="Rectangle 48"/>
              <p:cNvSpPr>
                <a:spLocks noChangeArrowheads="1"/>
              </p:cNvSpPr>
              <p:nvPr/>
            </p:nvSpPr>
            <p:spPr bwMode="auto">
              <a:xfrm>
                <a:off x="856" y="3366"/>
                <a:ext cx="130" cy="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1300">
                    <a:solidFill>
                      <a:srgbClr val="000000"/>
                    </a:solidFill>
                    <a:latin typeface="Times New Roman" pitchFamily="18" charset="0"/>
                  </a:rPr>
                  <a:t>1.5</a:t>
                </a:r>
                <a:endParaRPr lang="en-US" altLang="en-US"/>
              </a:p>
            </p:txBody>
          </p:sp>
          <p:sp>
            <p:nvSpPr>
              <p:cNvPr id="38961" name="Line 49"/>
              <p:cNvSpPr>
                <a:spLocks noChangeShapeType="1"/>
              </p:cNvSpPr>
              <p:nvPr/>
            </p:nvSpPr>
            <p:spPr bwMode="auto">
              <a:xfrm>
                <a:off x="884" y="3045"/>
                <a:ext cx="46" cy="2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62" name="Rectangle 50"/>
              <p:cNvSpPr>
                <a:spLocks noChangeArrowheads="1"/>
              </p:cNvSpPr>
              <p:nvPr/>
            </p:nvSpPr>
            <p:spPr bwMode="auto">
              <a:xfrm>
                <a:off x="939" y="2988"/>
                <a:ext cx="52" cy="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1300">
                    <a:solidFill>
                      <a:srgbClr val="000000"/>
                    </a:solidFill>
                    <a:latin typeface="Times New Roman" pitchFamily="18" charset="0"/>
                  </a:rPr>
                  <a:t>1</a:t>
                </a:r>
                <a:endParaRPr lang="en-US" altLang="en-US"/>
              </a:p>
            </p:txBody>
          </p:sp>
          <p:sp>
            <p:nvSpPr>
              <p:cNvPr id="38963" name="Line 51"/>
              <p:cNvSpPr>
                <a:spLocks noChangeShapeType="1"/>
              </p:cNvSpPr>
              <p:nvPr/>
            </p:nvSpPr>
            <p:spPr bwMode="auto">
              <a:xfrm>
                <a:off x="800" y="2667"/>
                <a:ext cx="47" cy="1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64" name="Rectangle 52"/>
              <p:cNvSpPr>
                <a:spLocks noChangeArrowheads="1"/>
              </p:cNvSpPr>
              <p:nvPr/>
            </p:nvSpPr>
            <p:spPr bwMode="auto">
              <a:xfrm>
                <a:off x="856" y="2611"/>
                <a:ext cx="130" cy="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1300">
                    <a:solidFill>
                      <a:srgbClr val="000000"/>
                    </a:solidFill>
                    <a:latin typeface="Times New Roman" pitchFamily="18" charset="0"/>
                  </a:rPr>
                  <a:t>0.5</a:t>
                </a:r>
                <a:endParaRPr lang="en-US" altLang="en-US"/>
              </a:p>
            </p:txBody>
          </p:sp>
          <p:sp>
            <p:nvSpPr>
              <p:cNvPr id="38965" name="Rectangle 53"/>
              <p:cNvSpPr>
                <a:spLocks noChangeArrowheads="1"/>
              </p:cNvSpPr>
              <p:nvPr/>
            </p:nvSpPr>
            <p:spPr bwMode="auto">
              <a:xfrm>
                <a:off x="949" y="2232"/>
                <a:ext cx="52" cy="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1300">
                    <a:solidFill>
                      <a:srgbClr val="000000"/>
                    </a:solidFill>
                    <a:latin typeface="Times New Roman" pitchFamily="18" charset="0"/>
                  </a:rPr>
                  <a:t>0</a:t>
                </a:r>
                <a:endParaRPr lang="en-US" altLang="en-US"/>
              </a:p>
            </p:txBody>
          </p:sp>
          <p:sp>
            <p:nvSpPr>
              <p:cNvPr id="38966" name="Rectangle 54"/>
              <p:cNvSpPr>
                <a:spLocks noChangeArrowheads="1"/>
              </p:cNvSpPr>
              <p:nvPr/>
            </p:nvSpPr>
            <p:spPr bwMode="auto">
              <a:xfrm>
                <a:off x="865" y="1854"/>
                <a:ext cx="130" cy="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1300">
                    <a:solidFill>
                      <a:srgbClr val="000000"/>
                    </a:solidFill>
                    <a:latin typeface="Times New Roman" pitchFamily="18" charset="0"/>
                  </a:rPr>
                  <a:t>0.5</a:t>
                </a:r>
                <a:endParaRPr lang="en-US" altLang="en-US"/>
              </a:p>
            </p:txBody>
          </p:sp>
          <p:sp>
            <p:nvSpPr>
              <p:cNvPr id="38967" name="Rectangle 55"/>
              <p:cNvSpPr>
                <a:spLocks noChangeArrowheads="1"/>
              </p:cNvSpPr>
              <p:nvPr/>
            </p:nvSpPr>
            <p:spPr bwMode="auto">
              <a:xfrm>
                <a:off x="949" y="1475"/>
                <a:ext cx="52" cy="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1300">
                    <a:solidFill>
                      <a:srgbClr val="000000"/>
                    </a:solidFill>
                    <a:latin typeface="Times New Roman" pitchFamily="18" charset="0"/>
                  </a:rPr>
                  <a:t>1</a:t>
                </a:r>
                <a:endParaRPr lang="en-US" altLang="en-US"/>
              </a:p>
            </p:txBody>
          </p:sp>
          <p:sp>
            <p:nvSpPr>
              <p:cNvPr id="38968" name="Rectangle 56"/>
              <p:cNvSpPr>
                <a:spLocks noChangeArrowheads="1"/>
              </p:cNvSpPr>
              <p:nvPr/>
            </p:nvSpPr>
            <p:spPr bwMode="auto">
              <a:xfrm>
                <a:off x="865" y="1097"/>
                <a:ext cx="130" cy="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1300">
                    <a:solidFill>
                      <a:srgbClr val="000000"/>
                    </a:solidFill>
                    <a:latin typeface="Times New Roman" pitchFamily="18" charset="0"/>
                  </a:rPr>
                  <a:t>1.5</a:t>
                </a:r>
                <a:endParaRPr lang="en-US" altLang="en-US"/>
              </a:p>
            </p:txBody>
          </p:sp>
          <p:sp>
            <p:nvSpPr>
              <p:cNvPr id="38969" name="Rectangle 57"/>
              <p:cNvSpPr>
                <a:spLocks noChangeArrowheads="1"/>
              </p:cNvSpPr>
              <p:nvPr/>
            </p:nvSpPr>
            <p:spPr bwMode="auto">
              <a:xfrm>
                <a:off x="1051" y="1154"/>
                <a:ext cx="3885" cy="2270"/>
              </a:xfrm>
              <a:prstGeom prst="rect">
                <a:avLst/>
              </a:prstGeom>
              <a:noFill/>
              <a:ln w="14288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70" name="Freeform 58"/>
              <p:cNvSpPr>
                <a:spLocks/>
              </p:cNvSpPr>
              <p:nvPr/>
            </p:nvSpPr>
            <p:spPr bwMode="auto">
              <a:xfrm>
                <a:off x="1059" y="1391"/>
                <a:ext cx="3886" cy="1787"/>
              </a:xfrm>
              <a:custGeom>
                <a:avLst/>
                <a:gdLst>
                  <a:gd name="T0" fmla="*/ 5 w 420"/>
                  <a:gd name="T1" fmla="*/ 3 h 189"/>
                  <a:gd name="T2" fmla="*/ 11 w 420"/>
                  <a:gd name="T3" fmla="*/ 85 h 189"/>
                  <a:gd name="T4" fmla="*/ 18 w 420"/>
                  <a:gd name="T5" fmla="*/ 188 h 189"/>
                  <a:gd name="T6" fmla="*/ 24 w 420"/>
                  <a:gd name="T7" fmla="*/ 170 h 189"/>
                  <a:gd name="T8" fmla="*/ 31 w 420"/>
                  <a:gd name="T9" fmla="*/ 174 h 189"/>
                  <a:gd name="T10" fmla="*/ 39 w 420"/>
                  <a:gd name="T11" fmla="*/ 179 h 189"/>
                  <a:gd name="T12" fmla="*/ 47 w 420"/>
                  <a:gd name="T13" fmla="*/ 173 h 189"/>
                  <a:gd name="T14" fmla="*/ 53 w 420"/>
                  <a:gd name="T15" fmla="*/ 174 h 189"/>
                  <a:gd name="T16" fmla="*/ 60 w 420"/>
                  <a:gd name="T17" fmla="*/ 180 h 189"/>
                  <a:gd name="T18" fmla="*/ 67 w 420"/>
                  <a:gd name="T19" fmla="*/ 166 h 189"/>
                  <a:gd name="T20" fmla="*/ 73 w 420"/>
                  <a:gd name="T21" fmla="*/ 186 h 189"/>
                  <a:gd name="T22" fmla="*/ 79 w 420"/>
                  <a:gd name="T23" fmla="*/ 57 h 189"/>
                  <a:gd name="T24" fmla="*/ 85 w 420"/>
                  <a:gd name="T25" fmla="*/ 9 h 189"/>
                  <a:gd name="T26" fmla="*/ 92 w 420"/>
                  <a:gd name="T27" fmla="*/ 13 h 189"/>
                  <a:gd name="T28" fmla="*/ 99 w 420"/>
                  <a:gd name="T29" fmla="*/ 19 h 189"/>
                  <a:gd name="T30" fmla="*/ 107 w 420"/>
                  <a:gd name="T31" fmla="*/ 14 h 189"/>
                  <a:gd name="T32" fmla="*/ 114 w 420"/>
                  <a:gd name="T33" fmla="*/ 12 h 189"/>
                  <a:gd name="T34" fmla="*/ 121 w 420"/>
                  <a:gd name="T35" fmla="*/ 19 h 189"/>
                  <a:gd name="T36" fmla="*/ 128 w 420"/>
                  <a:gd name="T37" fmla="*/ 10 h 189"/>
                  <a:gd name="T38" fmla="*/ 134 w 420"/>
                  <a:gd name="T39" fmla="*/ 20 h 189"/>
                  <a:gd name="T40" fmla="*/ 140 w 420"/>
                  <a:gd name="T41" fmla="*/ 15 h 189"/>
                  <a:gd name="T42" fmla="*/ 146 w 420"/>
                  <a:gd name="T43" fmla="*/ 161 h 189"/>
                  <a:gd name="T44" fmla="*/ 152 w 420"/>
                  <a:gd name="T45" fmla="*/ 173 h 189"/>
                  <a:gd name="T46" fmla="*/ 159 w 420"/>
                  <a:gd name="T47" fmla="*/ 180 h 189"/>
                  <a:gd name="T48" fmla="*/ 168 w 420"/>
                  <a:gd name="T49" fmla="*/ 172 h 189"/>
                  <a:gd name="T50" fmla="*/ 174 w 420"/>
                  <a:gd name="T51" fmla="*/ 174 h 189"/>
                  <a:gd name="T52" fmla="*/ 180 w 420"/>
                  <a:gd name="T53" fmla="*/ 177 h 189"/>
                  <a:gd name="T54" fmla="*/ 187 w 420"/>
                  <a:gd name="T55" fmla="*/ 170 h 189"/>
                  <a:gd name="T56" fmla="*/ 194 w 420"/>
                  <a:gd name="T57" fmla="*/ 179 h 189"/>
                  <a:gd name="T58" fmla="*/ 201 w 420"/>
                  <a:gd name="T59" fmla="*/ 173 h 189"/>
                  <a:gd name="T60" fmla="*/ 207 w 420"/>
                  <a:gd name="T61" fmla="*/ 160 h 189"/>
                  <a:gd name="T62" fmla="*/ 213 w 420"/>
                  <a:gd name="T63" fmla="*/ 15 h 189"/>
                  <a:gd name="T64" fmla="*/ 219 w 420"/>
                  <a:gd name="T65" fmla="*/ 20 h 189"/>
                  <a:gd name="T66" fmla="*/ 226 w 420"/>
                  <a:gd name="T67" fmla="*/ 9 h 189"/>
                  <a:gd name="T68" fmla="*/ 234 w 420"/>
                  <a:gd name="T69" fmla="*/ 16 h 189"/>
                  <a:gd name="T70" fmla="*/ 240 w 420"/>
                  <a:gd name="T71" fmla="*/ 15 h 189"/>
                  <a:gd name="T72" fmla="*/ 246 w 420"/>
                  <a:gd name="T73" fmla="*/ 12 h 189"/>
                  <a:gd name="T74" fmla="*/ 254 w 420"/>
                  <a:gd name="T75" fmla="*/ 19 h 189"/>
                  <a:gd name="T76" fmla="*/ 261 w 420"/>
                  <a:gd name="T77" fmla="*/ 13 h 189"/>
                  <a:gd name="T78" fmla="*/ 268 w 420"/>
                  <a:gd name="T79" fmla="*/ 8 h 189"/>
                  <a:gd name="T80" fmla="*/ 274 w 420"/>
                  <a:gd name="T81" fmla="*/ 58 h 189"/>
                  <a:gd name="T82" fmla="*/ 280 w 420"/>
                  <a:gd name="T83" fmla="*/ 187 h 189"/>
                  <a:gd name="T84" fmla="*/ 286 w 420"/>
                  <a:gd name="T85" fmla="*/ 166 h 189"/>
                  <a:gd name="T86" fmla="*/ 293 w 420"/>
                  <a:gd name="T87" fmla="*/ 180 h 189"/>
                  <a:gd name="T88" fmla="*/ 300 w 420"/>
                  <a:gd name="T89" fmla="*/ 173 h 189"/>
                  <a:gd name="T90" fmla="*/ 306 w 420"/>
                  <a:gd name="T91" fmla="*/ 174 h 189"/>
                  <a:gd name="T92" fmla="*/ 313 w 420"/>
                  <a:gd name="T93" fmla="*/ 178 h 189"/>
                  <a:gd name="T94" fmla="*/ 321 w 420"/>
                  <a:gd name="T95" fmla="*/ 172 h 189"/>
                  <a:gd name="T96" fmla="*/ 328 w 420"/>
                  <a:gd name="T97" fmla="*/ 173 h 189"/>
                  <a:gd name="T98" fmla="*/ 335 w 420"/>
                  <a:gd name="T99" fmla="*/ 185 h 189"/>
                  <a:gd name="T100" fmla="*/ 341 w 420"/>
                  <a:gd name="T101" fmla="*/ 109 h 189"/>
                  <a:gd name="T102" fmla="*/ 347 w 420"/>
                  <a:gd name="T103" fmla="*/ 0 h 189"/>
                  <a:gd name="T104" fmla="*/ 353 w 420"/>
                  <a:gd name="T105" fmla="*/ 22 h 189"/>
                  <a:gd name="T106" fmla="*/ 359 w 420"/>
                  <a:gd name="T107" fmla="*/ 11 h 189"/>
                  <a:gd name="T108" fmla="*/ 367 w 420"/>
                  <a:gd name="T109" fmla="*/ 13 h 189"/>
                  <a:gd name="T110" fmla="*/ 373 w 420"/>
                  <a:gd name="T111" fmla="*/ 18 h 189"/>
                  <a:gd name="T112" fmla="*/ 382 w 420"/>
                  <a:gd name="T113" fmla="*/ 12 h 189"/>
                  <a:gd name="T114" fmla="*/ 389 w 420"/>
                  <a:gd name="T115" fmla="*/ 12 h 189"/>
                  <a:gd name="T116" fmla="*/ 396 w 420"/>
                  <a:gd name="T117" fmla="*/ 22 h 189"/>
                  <a:gd name="T118" fmla="*/ 403 w 420"/>
                  <a:gd name="T119" fmla="*/ 2 h 189"/>
                  <a:gd name="T120" fmla="*/ 409 w 420"/>
                  <a:gd name="T121" fmla="*/ 127 h 189"/>
                  <a:gd name="T122" fmla="*/ 415 w 420"/>
                  <a:gd name="T123" fmla="*/ 181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420" h="189">
                    <a:moveTo>
                      <a:pt x="0" y="21"/>
                    </a:moveTo>
                    <a:lnTo>
                      <a:pt x="0" y="22"/>
                    </a:lnTo>
                    <a:lnTo>
                      <a:pt x="0" y="23"/>
                    </a:lnTo>
                    <a:lnTo>
                      <a:pt x="1" y="23"/>
                    </a:lnTo>
                    <a:lnTo>
                      <a:pt x="1" y="22"/>
                    </a:lnTo>
                    <a:lnTo>
                      <a:pt x="2" y="21"/>
                    </a:lnTo>
                    <a:lnTo>
                      <a:pt x="2" y="20"/>
                    </a:lnTo>
                    <a:lnTo>
                      <a:pt x="2" y="18"/>
                    </a:lnTo>
                    <a:lnTo>
                      <a:pt x="3" y="16"/>
                    </a:lnTo>
                    <a:lnTo>
                      <a:pt x="3" y="13"/>
                    </a:lnTo>
                    <a:lnTo>
                      <a:pt x="4" y="10"/>
                    </a:lnTo>
                    <a:lnTo>
                      <a:pt x="4" y="8"/>
                    </a:lnTo>
                    <a:lnTo>
                      <a:pt x="5" y="5"/>
                    </a:lnTo>
                    <a:lnTo>
                      <a:pt x="5" y="3"/>
                    </a:lnTo>
                    <a:lnTo>
                      <a:pt x="5" y="1"/>
                    </a:lnTo>
                    <a:lnTo>
                      <a:pt x="6" y="0"/>
                    </a:lnTo>
                    <a:lnTo>
                      <a:pt x="7" y="1"/>
                    </a:lnTo>
                    <a:lnTo>
                      <a:pt x="7" y="3"/>
                    </a:lnTo>
                    <a:lnTo>
                      <a:pt x="7" y="6"/>
                    </a:lnTo>
                    <a:lnTo>
                      <a:pt x="8" y="10"/>
                    </a:lnTo>
                    <a:lnTo>
                      <a:pt x="8" y="16"/>
                    </a:lnTo>
                    <a:lnTo>
                      <a:pt x="9" y="23"/>
                    </a:lnTo>
                    <a:lnTo>
                      <a:pt x="9" y="31"/>
                    </a:lnTo>
                    <a:lnTo>
                      <a:pt x="10" y="40"/>
                    </a:lnTo>
                    <a:lnTo>
                      <a:pt x="10" y="51"/>
                    </a:lnTo>
                    <a:lnTo>
                      <a:pt x="10" y="62"/>
                    </a:lnTo>
                    <a:lnTo>
                      <a:pt x="11" y="73"/>
                    </a:lnTo>
                    <a:lnTo>
                      <a:pt x="11" y="85"/>
                    </a:lnTo>
                    <a:lnTo>
                      <a:pt x="12" y="97"/>
                    </a:lnTo>
                    <a:lnTo>
                      <a:pt x="12" y="110"/>
                    </a:lnTo>
                    <a:lnTo>
                      <a:pt x="13" y="121"/>
                    </a:lnTo>
                    <a:lnTo>
                      <a:pt x="13" y="133"/>
                    </a:lnTo>
                    <a:lnTo>
                      <a:pt x="13" y="143"/>
                    </a:lnTo>
                    <a:lnTo>
                      <a:pt x="14" y="153"/>
                    </a:lnTo>
                    <a:lnTo>
                      <a:pt x="14" y="162"/>
                    </a:lnTo>
                    <a:lnTo>
                      <a:pt x="15" y="169"/>
                    </a:lnTo>
                    <a:lnTo>
                      <a:pt x="15" y="176"/>
                    </a:lnTo>
                    <a:lnTo>
                      <a:pt x="15" y="181"/>
                    </a:lnTo>
                    <a:lnTo>
                      <a:pt x="16" y="185"/>
                    </a:lnTo>
                    <a:lnTo>
                      <a:pt x="16" y="187"/>
                    </a:lnTo>
                    <a:lnTo>
                      <a:pt x="17" y="189"/>
                    </a:lnTo>
                    <a:lnTo>
                      <a:pt x="18" y="188"/>
                    </a:lnTo>
                    <a:lnTo>
                      <a:pt x="18" y="187"/>
                    </a:lnTo>
                    <a:lnTo>
                      <a:pt x="18" y="185"/>
                    </a:lnTo>
                    <a:lnTo>
                      <a:pt x="19" y="183"/>
                    </a:lnTo>
                    <a:lnTo>
                      <a:pt x="19" y="180"/>
                    </a:lnTo>
                    <a:lnTo>
                      <a:pt x="20" y="177"/>
                    </a:lnTo>
                    <a:lnTo>
                      <a:pt x="20" y="175"/>
                    </a:lnTo>
                    <a:lnTo>
                      <a:pt x="21" y="172"/>
                    </a:lnTo>
                    <a:lnTo>
                      <a:pt x="21" y="170"/>
                    </a:lnTo>
                    <a:lnTo>
                      <a:pt x="21" y="169"/>
                    </a:lnTo>
                    <a:lnTo>
                      <a:pt x="22" y="167"/>
                    </a:lnTo>
                    <a:lnTo>
                      <a:pt x="23" y="166"/>
                    </a:lnTo>
                    <a:lnTo>
                      <a:pt x="23" y="167"/>
                    </a:lnTo>
                    <a:lnTo>
                      <a:pt x="24" y="168"/>
                    </a:lnTo>
                    <a:lnTo>
                      <a:pt x="24" y="170"/>
                    </a:lnTo>
                    <a:lnTo>
                      <a:pt x="25" y="171"/>
                    </a:lnTo>
                    <a:lnTo>
                      <a:pt x="25" y="173"/>
                    </a:lnTo>
                    <a:lnTo>
                      <a:pt x="26" y="175"/>
                    </a:lnTo>
                    <a:lnTo>
                      <a:pt x="26" y="176"/>
                    </a:lnTo>
                    <a:lnTo>
                      <a:pt x="26" y="178"/>
                    </a:lnTo>
                    <a:lnTo>
                      <a:pt x="27" y="179"/>
                    </a:lnTo>
                    <a:lnTo>
                      <a:pt x="27" y="180"/>
                    </a:lnTo>
                    <a:lnTo>
                      <a:pt x="28" y="180"/>
                    </a:lnTo>
                    <a:lnTo>
                      <a:pt x="29" y="180"/>
                    </a:lnTo>
                    <a:lnTo>
                      <a:pt x="29" y="179"/>
                    </a:lnTo>
                    <a:lnTo>
                      <a:pt x="30" y="178"/>
                    </a:lnTo>
                    <a:lnTo>
                      <a:pt x="30" y="177"/>
                    </a:lnTo>
                    <a:lnTo>
                      <a:pt x="31" y="176"/>
                    </a:lnTo>
                    <a:lnTo>
                      <a:pt x="31" y="174"/>
                    </a:lnTo>
                    <a:lnTo>
                      <a:pt x="31" y="173"/>
                    </a:lnTo>
                    <a:lnTo>
                      <a:pt x="32" y="172"/>
                    </a:lnTo>
                    <a:lnTo>
                      <a:pt x="32" y="171"/>
                    </a:lnTo>
                    <a:lnTo>
                      <a:pt x="33" y="170"/>
                    </a:lnTo>
                    <a:lnTo>
                      <a:pt x="34" y="170"/>
                    </a:lnTo>
                    <a:lnTo>
                      <a:pt x="35" y="171"/>
                    </a:lnTo>
                    <a:lnTo>
                      <a:pt x="35" y="172"/>
                    </a:lnTo>
                    <a:lnTo>
                      <a:pt x="36" y="173"/>
                    </a:lnTo>
                    <a:lnTo>
                      <a:pt x="36" y="174"/>
                    </a:lnTo>
                    <a:lnTo>
                      <a:pt x="36" y="175"/>
                    </a:lnTo>
                    <a:lnTo>
                      <a:pt x="37" y="176"/>
                    </a:lnTo>
                    <a:lnTo>
                      <a:pt x="37" y="177"/>
                    </a:lnTo>
                    <a:lnTo>
                      <a:pt x="38" y="178"/>
                    </a:lnTo>
                    <a:lnTo>
                      <a:pt x="39" y="179"/>
                    </a:lnTo>
                    <a:lnTo>
                      <a:pt x="40" y="178"/>
                    </a:lnTo>
                    <a:lnTo>
                      <a:pt x="41" y="177"/>
                    </a:lnTo>
                    <a:lnTo>
                      <a:pt x="41" y="176"/>
                    </a:lnTo>
                    <a:lnTo>
                      <a:pt x="42" y="175"/>
                    </a:lnTo>
                    <a:lnTo>
                      <a:pt x="42" y="174"/>
                    </a:lnTo>
                    <a:lnTo>
                      <a:pt x="42" y="173"/>
                    </a:lnTo>
                    <a:lnTo>
                      <a:pt x="43" y="172"/>
                    </a:lnTo>
                    <a:lnTo>
                      <a:pt x="44" y="171"/>
                    </a:lnTo>
                    <a:lnTo>
                      <a:pt x="44" y="170"/>
                    </a:lnTo>
                    <a:lnTo>
                      <a:pt x="45" y="170"/>
                    </a:lnTo>
                    <a:lnTo>
                      <a:pt x="45" y="171"/>
                    </a:lnTo>
                    <a:lnTo>
                      <a:pt x="46" y="171"/>
                    </a:lnTo>
                    <a:lnTo>
                      <a:pt x="46" y="172"/>
                    </a:lnTo>
                    <a:lnTo>
                      <a:pt x="47" y="173"/>
                    </a:lnTo>
                    <a:lnTo>
                      <a:pt x="47" y="174"/>
                    </a:lnTo>
                    <a:lnTo>
                      <a:pt x="47" y="175"/>
                    </a:lnTo>
                    <a:lnTo>
                      <a:pt x="48" y="176"/>
                    </a:lnTo>
                    <a:lnTo>
                      <a:pt x="48" y="177"/>
                    </a:lnTo>
                    <a:lnTo>
                      <a:pt x="49" y="177"/>
                    </a:lnTo>
                    <a:lnTo>
                      <a:pt x="49" y="178"/>
                    </a:lnTo>
                    <a:lnTo>
                      <a:pt x="49" y="179"/>
                    </a:lnTo>
                    <a:lnTo>
                      <a:pt x="50" y="179"/>
                    </a:lnTo>
                    <a:lnTo>
                      <a:pt x="51" y="179"/>
                    </a:lnTo>
                    <a:lnTo>
                      <a:pt x="51" y="178"/>
                    </a:lnTo>
                    <a:lnTo>
                      <a:pt x="52" y="177"/>
                    </a:lnTo>
                    <a:lnTo>
                      <a:pt x="52" y="176"/>
                    </a:lnTo>
                    <a:lnTo>
                      <a:pt x="52" y="175"/>
                    </a:lnTo>
                    <a:lnTo>
                      <a:pt x="53" y="174"/>
                    </a:lnTo>
                    <a:lnTo>
                      <a:pt x="53" y="173"/>
                    </a:lnTo>
                    <a:lnTo>
                      <a:pt x="54" y="172"/>
                    </a:lnTo>
                    <a:lnTo>
                      <a:pt x="54" y="171"/>
                    </a:lnTo>
                    <a:lnTo>
                      <a:pt x="55" y="170"/>
                    </a:lnTo>
                    <a:lnTo>
                      <a:pt x="56" y="170"/>
                    </a:lnTo>
                    <a:lnTo>
                      <a:pt x="57" y="171"/>
                    </a:lnTo>
                    <a:lnTo>
                      <a:pt x="57" y="172"/>
                    </a:lnTo>
                    <a:lnTo>
                      <a:pt x="58" y="174"/>
                    </a:lnTo>
                    <a:lnTo>
                      <a:pt x="58" y="175"/>
                    </a:lnTo>
                    <a:lnTo>
                      <a:pt x="59" y="176"/>
                    </a:lnTo>
                    <a:lnTo>
                      <a:pt x="59" y="177"/>
                    </a:lnTo>
                    <a:lnTo>
                      <a:pt x="60" y="178"/>
                    </a:lnTo>
                    <a:lnTo>
                      <a:pt x="60" y="179"/>
                    </a:lnTo>
                    <a:lnTo>
                      <a:pt x="60" y="180"/>
                    </a:lnTo>
                    <a:lnTo>
                      <a:pt x="61" y="180"/>
                    </a:lnTo>
                    <a:lnTo>
                      <a:pt x="62" y="180"/>
                    </a:lnTo>
                    <a:lnTo>
                      <a:pt x="62" y="179"/>
                    </a:lnTo>
                    <a:lnTo>
                      <a:pt x="63" y="178"/>
                    </a:lnTo>
                    <a:lnTo>
                      <a:pt x="63" y="177"/>
                    </a:lnTo>
                    <a:lnTo>
                      <a:pt x="63" y="176"/>
                    </a:lnTo>
                    <a:lnTo>
                      <a:pt x="64" y="174"/>
                    </a:lnTo>
                    <a:lnTo>
                      <a:pt x="64" y="172"/>
                    </a:lnTo>
                    <a:lnTo>
                      <a:pt x="65" y="171"/>
                    </a:lnTo>
                    <a:lnTo>
                      <a:pt x="65" y="169"/>
                    </a:lnTo>
                    <a:lnTo>
                      <a:pt x="65" y="168"/>
                    </a:lnTo>
                    <a:lnTo>
                      <a:pt x="66" y="167"/>
                    </a:lnTo>
                    <a:lnTo>
                      <a:pt x="66" y="166"/>
                    </a:lnTo>
                    <a:lnTo>
                      <a:pt x="67" y="166"/>
                    </a:lnTo>
                    <a:lnTo>
                      <a:pt x="67" y="167"/>
                    </a:lnTo>
                    <a:lnTo>
                      <a:pt x="68" y="168"/>
                    </a:lnTo>
                    <a:lnTo>
                      <a:pt x="68" y="169"/>
                    </a:lnTo>
                    <a:lnTo>
                      <a:pt x="68" y="171"/>
                    </a:lnTo>
                    <a:lnTo>
                      <a:pt x="69" y="173"/>
                    </a:lnTo>
                    <a:lnTo>
                      <a:pt x="69" y="176"/>
                    </a:lnTo>
                    <a:lnTo>
                      <a:pt x="70" y="178"/>
                    </a:lnTo>
                    <a:lnTo>
                      <a:pt x="70" y="181"/>
                    </a:lnTo>
                    <a:lnTo>
                      <a:pt x="70" y="184"/>
                    </a:lnTo>
                    <a:lnTo>
                      <a:pt x="71" y="186"/>
                    </a:lnTo>
                    <a:lnTo>
                      <a:pt x="71" y="188"/>
                    </a:lnTo>
                    <a:lnTo>
                      <a:pt x="72" y="189"/>
                    </a:lnTo>
                    <a:lnTo>
                      <a:pt x="73" y="188"/>
                    </a:lnTo>
                    <a:lnTo>
                      <a:pt x="73" y="186"/>
                    </a:lnTo>
                    <a:lnTo>
                      <a:pt x="73" y="183"/>
                    </a:lnTo>
                    <a:lnTo>
                      <a:pt x="74" y="179"/>
                    </a:lnTo>
                    <a:lnTo>
                      <a:pt x="74" y="173"/>
                    </a:lnTo>
                    <a:lnTo>
                      <a:pt x="75" y="167"/>
                    </a:lnTo>
                    <a:lnTo>
                      <a:pt x="75" y="159"/>
                    </a:lnTo>
                    <a:lnTo>
                      <a:pt x="76" y="149"/>
                    </a:lnTo>
                    <a:lnTo>
                      <a:pt x="76" y="139"/>
                    </a:lnTo>
                    <a:lnTo>
                      <a:pt x="76" y="128"/>
                    </a:lnTo>
                    <a:lnTo>
                      <a:pt x="77" y="117"/>
                    </a:lnTo>
                    <a:lnTo>
                      <a:pt x="77" y="105"/>
                    </a:lnTo>
                    <a:lnTo>
                      <a:pt x="78" y="93"/>
                    </a:lnTo>
                    <a:lnTo>
                      <a:pt x="78" y="80"/>
                    </a:lnTo>
                    <a:lnTo>
                      <a:pt x="78" y="68"/>
                    </a:lnTo>
                    <a:lnTo>
                      <a:pt x="79" y="57"/>
                    </a:lnTo>
                    <a:lnTo>
                      <a:pt x="79" y="46"/>
                    </a:lnTo>
                    <a:lnTo>
                      <a:pt x="80" y="37"/>
                    </a:lnTo>
                    <a:lnTo>
                      <a:pt x="80" y="28"/>
                    </a:lnTo>
                    <a:lnTo>
                      <a:pt x="81" y="20"/>
                    </a:lnTo>
                    <a:lnTo>
                      <a:pt x="81" y="14"/>
                    </a:lnTo>
                    <a:lnTo>
                      <a:pt x="81" y="8"/>
                    </a:lnTo>
                    <a:lnTo>
                      <a:pt x="82" y="5"/>
                    </a:lnTo>
                    <a:lnTo>
                      <a:pt x="82" y="2"/>
                    </a:lnTo>
                    <a:lnTo>
                      <a:pt x="83" y="0"/>
                    </a:lnTo>
                    <a:lnTo>
                      <a:pt x="84" y="1"/>
                    </a:lnTo>
                    <a:lnTo>
                      <a:pt x="84" y="2"/>
                    </a:lnTo>
                    <a:lnTo>
                      <a:pt x="84" y="4"/>
                    </a:lnTo>
                    <a:lnTo>
                      <a:pt x="85" y="6"/>
                    </a:lnTo>
                    <a:lnTo>
                      <a:pt x="85" y="9"/>
                    </a:lnTo>
                    <a:lnTo>
                      <a:pt x="86" y="11"/>
                    </a:lnTo>
                    <a:lnTo>
                      <a:pt x="86" y="14"/>
                    </a:lnTo>
                    <a:lnTo>
                      <a:pt x="86" y="16"/>
                    </a:lnTo>
                    <a:lnTo>
                      <a:pt x="87" y="19"/>
                    </a:lnTo>
                    <a:lnTo>
                      <a:pt x="87" y="20"/>
                    </a:lnTo>
                    <a:lnTo>
                      <a:pt x="88" y="22"/>
                    </a:lnTo>
                    <a:lnTo>
                      <a:pt x="89" y="23"/>
                    </a:lnTo>
                    <a:lnTo>
                      <a:pt x="89" y="22"/>
                    </a:lnTo>
                    <a:lnTo>
                      <a:pt x="90" y="21"/>
                    </a:lnTo>
                    <a:lnTo>
                      <a:pt x="90" y="19"/>
                    </a:lnTo>
                    <a:lnTo>
                      <a:pt x="91" y="18"/>
                    </a:lnTo>
                    <a:lnTo>
                      <a:pt x="91" y="16"/>
                    </a:lnTo>
                    <a:lnTo>
                      <a:pt x="91" y="14"/>
                    </a:lnTo>
                    <a:lnTo>
                      <a:pt x="92" y="13"/>
                    </a:lnTo>
                    <a:lnTo>
                      <a:pt x="92" y="11"/>
                    </a:lnTo>
                    <a:lnTo>
                      <a:pt x="93" y="10"/>
                    </a:lnTo>
                    <a:lnTo>
                      <a:pt x="93" y="9"/>
                    </a:lnTo>
                    <a:lnTo>
                      <a:pt x="94" y="9"/>
                    </a:lnTo>
                    <a:lnTo>
                      <a:pt x="95" y="9"/>
                    </a:lnTo>
                    <a:lnTo>
                      <a:pt x="95" y="10"/>
                    </a:lnTo>
                    <a:lnTo>
                      <a:pt x="96" y="11"/>
                    </a:lnTo>
                    <a:lnTo>
                      <a:pt x="96" y="12"/>
                    </a:lnTo>
                    <a:lnTo>
                      <a:pt x="97" y="13"/>
                    </a:lnTo>
                    <a:lnTo>
                      <a:pt x="97" y="15"/>
                    </a:lnTo>
                    <a:lnTo>
                      <a:pt x="97" y="16"/>
                    </a:lnTo>
                    <a:lnTo>
                      <a:pt x="98" y="17"/>
                    </a:lnTo>
                    <a:lnTo>
                      <a:pt x="98" y="18"/>
                    </a:lnTo>
                    <a:lnTo>
                      <a:pt x="99" y="19"/>
                    </a:lnTo>
                    <a:lnTo>
                      <a:pt x="100" y="19"/>
                    </a:lnTo>
                    <a:lnTo>
                      <a:pt x="101" y="18"/>
                    </a:lnTo>
                    <a:lnTo>
                      <a:pt x="101" y="17"/>
                    </a:lnTo>
                    <a:lnTo>
                      <a:pt x="102" y="17"/>
                    </a:lnTo>
                    <a:lnTo>
                      <a:pt x="102" y="15"/>
                    </a:lnTo>
                    <a:lnTo>
                      <a:pt x="102" y="14"/>
                    </a:lnTo>
                    <a:lnTo>
                      <a:pt x="103" y="13"/>
                    </a:lnTo>
                    <a:lnTo>
                      <a:pt x="103" y="12"/>
                    </a:lnTo>
                    <a:lnTo>
                      <a:pt x="104" y="11"/>
                    </a:lnTo>
                    <a:lnTo>
                      <a:pt x="105" y="10"/>
                    </a:lnTo>
                    <a:lnTo>
                      <a:pt x="106" y="11"/>
                    </a:lnTo>
                    <a:lnTo>
                      <a:pt x="107" y="12"/>
                    </a:lnTo>
                    <a:lnTo>
                      <a:pt x="107" y="13"/>
                    </a:lnTo>
                    <a:lnTo>
                      <a:pt x="107" y="14"/>
                    </a:lnTo>
                    <a:lnTo>
                      <a:pt x="108" y="15"/>
                    </a:lnTo>
                    <a:lnTo>
                      <a:pt x="108" y="16"/>
                    </a:lnTo>
                    <a:lnTo>
                      <a:pt x="109" y="17"/>
                    </a:lnTo>
                    <a:lnTo>
                      <a:pt x="110" y="18"/>
                    </a:lnTo>
                    <a:lnTo>
                      <a:pt x="110" y="19"/>
                    </a:lnTo>
                    <a:lnTo>
                      <a:pt x="111" y="19"/>
                    </a:lnTo>
                    <a:lnTo>
                      <a:pt x="111" y="18"/>
                    </a:lnTo>
                    <a:lnTo>
                      <a:pt x="112" y="18"/>
                    </a:lnTo>
                    <a:lnTo>
                      <a:pt x="112" y="17"/>
                    </a:lnTo>
                    <a:lnTo>
                      <a:pt x="112" y="16"/>
                    </a:lnTo>
                    <a:lnTo>
                      <a:pt x="113" y="15"/>
                    </a:lnTo>
                    <a:lnTo>
                      <a:pt x="113" y="14"/>
                    </a:lnTo>
                    <a:lnTo>
                      <a:pt x="114" y="13"/>
                    </a:lnTo>
                    <a:lnTo>
                      <a:pt x="114" y="12"/>
                    </a:lnTo>
                    <a:lnTo>
                      <a:pt x="115" y="12"/>
                    </a:lnTo>
                    <a:lnTo>
                      <a:pt x="115" y="11"/>
                    </a:lnTo>
                    <a:lnTo>
                      <a:pt x="115" y="10"/>
                    </a:lnTo>
                    <a:lnTo>
                      <a:pt x="116" y="10"/>
                    </a:lnTo>
                    <a:lnTo>
                      <a:pt x="117" y="10"/>
                    </a:lnTo>
                    <a:lnTo>
                      <a:pt x="117" y="11"/>
                    </a:lnTo>
                    <a:lnTo>
                      <a:pt x="118" y="12"/>
                    </a:lnTo>
                    <a:lnTo>
                      <a:pt x="118" y="13"/>
                    </a:lnTo>
                    <a:lnTo>
                      <a:pt x="118" y="14"/>
                    </a:lnTo>
                    <a:lnTo>
                      <a:pt x="119" y="15"/>
                    </a:lnTo>
                    <a:lnTo>
                      <a:pt x="119" y="16"/>
                    </a:lnTo>
                    <a:lnTo>
                      <a:pt x="120" y="17"/>
                    </a:lnTo>
                    <a:lnTo>
                      <a:pt x="120" y="18"/>
                    </a:lnTo>
                    <a:lnTo>
                      <a:pt x="121" y="19"/>
                    </a:lnTo>
                    <a:lnTo>
                      <a:pt x="122" y="19"/>
                    </a:lnTo>
                    <a:lnTo>
                      <a:pt x="123" y="19"/>
                    </a:lnTo>
                    <a:lnTo>
                      <a:pt x="123" y="18"/>
                    </a:lnTo>
                    <a:lnTo>
                      <a:pt x="123" y="17"/>
                    </a:lnTo>
                    <a:lnTo>
                      <a:pt x="124" y="16"/>
                    </a:lnTo>
                    <a:lnTo>
                      <a:pt x="124" y="14"/>
                    </a:lnTo>
                    <a:lnTo>
                      <a:pt x="125" y="13"/>
                    </a:lnTo>
                    <a:lnTo>
                      <a:pt x="125" y="12"/>
                    </a:lnTo>
                    <a:lnTo>
                      <a:pt x="126" y="11"/>
                    </a:lnTo>
                    <a:lnTo>
                      <a:pt x="126" y="10"/>
                    </a:lnTo>
                    <a:lnTo>
                      <a:pt x="126" y="9"/>
                    </a:lnTo>
                    <a:lnTo>
                      <a:pt x="127" y="9"/>
                    </a:lnTo>
                    <a:lnTo>
                      <a:pt x="128" y="9"/>
                    </a:lnTo>
                    <a:lnTo>
                      <a:pt x="128" y="10"/>
                    </a:lnTo>
                    <a:lnTo>
                      <a:pt x="128" y="11"/>
                    </a:lnTo>
                    <a:lnTo>
                      <a:pt x="129" y="12"/>
                    </a:lnTo>
                    <a:lnTo>
                      <a:pt x="129" y="13"/>
                    </a:lnTo>
                    <a:lnTo>
                      <a:pt x="130" y="15"/>
                    </a:lnTo>
                    <a:lnTo>
                      <a:pt x="130" y="17"/>
                    </a:lnTo>
                    <a:lnTo>
                      <a:pt x="131" y="18"/>
                    </a:lnTo>
                    <a:lnTo>
                      <a:pt x="131" y="20"/>
                    </a:lnTo>
                    <a:lnTo>
                      <a:pt x="131" y="21"/>
                    </a:lnTo>
                    <a:lnTo>
                      <a:pt x="132" y="22"/>
                    </a:lnTo>
                    <a:lnTo>
                      <a:pt x="132" y="23"/>
                    </a:lnTo>
                    <a:lnTo>
                      <a:pt x="133" y="23"/>
                    </a:lnTo>
                    <a:lnTo>
                      <a:pt x="133" y="22"/>
                    </a:lnTo>
                    <a:lnTo>
                      <a:pt x="133" y="21"/>
                    </a:lnTo>
                    <a:lnTo>
                      <a:pt x="134" y="20"/>
                    </a:lnTo>
                    <a:lnTo>
                      <a:pt x="134" y="18"/>
                    </a:lnTo>
                    <a:lnTo>
                      <a:pt x="135" y="16"/>
                    </a:lnTo>
                    <a:lnTo>
                      <a:pt x="135" y="13"/>
                    </a:lnTo>
                    <a:lnTo>
                      <a:pt x="136" y="11"/>
                    </a:lnTo>
                    <a:lnTo>
                      <a:pt x="136" y="8"/>
                    </a:lnTo>
                    <a:lnTo>
                      <a:pt x="136" y="5"/>
                    </a:lnTo>
                    <a:lnTo>
                      <a:pt x="137" y="3"/>
                    </a:lnTo>
                    <a:lnTo>
                      <a:pt x="137" y="1"/>
                    </a:lnTo>
                    <a:lnTo>
                      <a:pt x="138" y="0"/>
                    </a:lnTo>
                    <a:lnTo>
                      <a:pt x="139" y="1"/>
                    </a:lnTo>
                    <a:lnTo>
                      <a:pt x="139" y="2"/>
                    </a:lnTo>
                    <a:lnTo>
                      <a:pt x="139" y="5"/>
                    </a:lnTo>
                    <a:lnTo>
                      <a:pt x="140" y="10"/>
                    </a:lnTo>
                    <a:lnTo>
                      <a:pt x="140" y="15"/>
                    </a:lnTo>
                    <a:lnTo>
                      <a:pt x="141" y="22"/>
                    </a:lnTo>
                    <a:lnTo>
                      <a:pt x="141" y="30"/>
                    </a:lnTo>
                    <a:lnTo>
                      <a:pt x="141" y="39"/>
                    </a:lnTo>
                    <a:lnTo>
                      <a:pt x="142" y="49"/>
                    </a:lnTo>
                    <a:lnTo>
                      <a:pt x="142" y="60"/>
                    </a:lnTo>
                    <a:lnTo>
                      <a:pt x="143" y="71"/>
                    </a:lnTo>
                    <a:lnTo>
                      <a:pt x="143" y="83"/>
                    </a:lnTo>
                    <a:lnTo>
                      <a:pt x="144" y="95"/>
                    </a:lnTo>
                    <a:lnTo>
                      <a:pt x="144" y="108"/>
                    </a:lnTo>
                    <a:lnTo>
                      <a:pt x="144" y="120"/>
                    </a:lnTo>
                    <a:lnTo>
                      <a:pt x="145" y="131"/>
                    </a:lnTo>
                    <a:lnTo>
                      <a:pt x="145" y="142"/>
                    </a:lnTo>
                    <a:lnTo>
                      <a:pt x="146" y="152"/>
                    </a:lnTo>
                    <a:lnTo>
                      <a:pt x="146" y="161"/>
                    </a:lnTo>
                    <a:lnTo>
                      <a:pt x="147" y="168"/>
                    </a:lnTo>
                    <a:lnTo>
                      <a:pt x="147" y="175"/>
                    </a:lnTo>
                    <a:lnTo>
                      <a:pt x="147" y="180"/>
                    </a:lnTo>
                    <a:lnTo>
                      <a:pt x="148" y="184"/>
                    </a:lnTo>
                    <a:lnTo>
                      <a:pt x="148" y="187"/>
                    </a:lnTo>
                    <a:lnTo>
                      <a:pt x="149" y="188"/>
                    </a:lnTo>
                    <a:lnTo>
                      <a:pt x="149" y="189"/>
                    </a:lnTo>
                    <a:lnTo>
                      <a:pt x="150" y="187"/>
                    </a:lnTo>
                    <a:lnTo>
                      <a:pt x="150" y="185"/>
                    </a:lnTo>
                    <a:lnTo>
                      <a:pt x="151" y="183"/>
                    </a:lnTo>
                    <a:lnTo>
                      <a:pt x="151" y="181"/>
                    </a:lnTo>
                    <a:lnTo>
                      <a:pt x="152" y="178"/>
                    </a:lnTo>
                    <a:lnTo>
                      <a:pt x="152" y="175"/>
                    </a:lnTo>
                    <a:lnTo>
                      <a:pt x="152" y="173"/>
                    </a:lnTo>
                    <a:lnTo>
                      <a:pt x="153" y="171"/>
                    </a:lnTo>
                    <a:lnTo>
                      <a:pt x="153" y="169"/>
                    </a:lnTo>
                    <a:lnTo>
                      <a:pt x="154" y="167"/>
                    </a:lnTo>
                    <a:lnTo>
                      <a:pt x="154" y="166"/>
                    </a:lnTo>
                    <a:lnTo>
                      <a:pt x="155" y="167"/>
                    </a:lnTo>
                    <a:lnTo>
                      <a:pt x="156" y="168"/>
                    </a:lnTo>
                    <a:lnTo>
                      <a:pt x="156" y="170"/>
                    </a:lnTo>
                    <a:lnTo>
                      <a:pt x="157" y="171"/>
                    </a:lnTo>
                    <a:lnTo>
                      <a:pt x="157" y="173"/>
                    </a:lnTo>
                    <a:lnTo>
                      <a:pt x="157" y="174"/>
                    </a:lnTo>
                    <a:lnTo>
                      <a:pt x="158" y="176"/>
                    </a:lnTo>
                    <a:lnTo>
                      <a:pt x="158" y="177"/>
                    </a:lnTo>
                    <a:lnTo>
                      <a:pt x="159" y="179"/>
                    </a:lnTo>
                    <a:lnTo>
                      <a:pt x="159" y="180"/>
                    </a:lnTo>
                    <a:lnTo>
                      <a:pt x="160" y="180"/>
                    </a:lnTo>
                    <a:lnTo>
                      <a:pt x="161" y="180"/>
                    </a:lnTo>
                    <a:lnTo>
                      <a:pt x="161" y="179"/>
                    </a:lnTo>
                    <a:lnTo>
                      <a:pt x="162" y="178"/>
                    </a:lnTo>
                    <a:lnTo>
                      <a:pt x="162" y="177"/>
                    </a:lnTo>
                    <a:lnTo>
                      <a:pt x="162" y="176"/>
                    </a:lnTo>
                    <a:lnTo>
                      <a:pt x="163" y="174"/>
                    </a:lnTo>
                    <a:lnTo>
                      <a:pt x="163" y="173"/>
                    </a:lnTo>
                    <a:lnTo>
                      <a:pt x="164" y="172"/>
                    </a:lnTo>
                    <a:lnTo>
                      <a:pt x="164" y="171"/>
                    </a:lnTo>
                    <a:lnTo>
                      <a:pt x="165" y="170"/>
                    </a:lnTo>
                    <a:lnTo>
                      <a:pt x="166" y="170"/>
                    </a:lnTo>
                    <a:lnTo>
                      <a:pt x="167" y="171"/>
                    </a:lnTo>
                    <a:lnTo>
                      <a:pt x="168" y="172"/>
                    </a:lnTo>
                    <a:lnTo>
                      <a:pt x="168" y="173"/>
                    </a:lnTo>
                    <a:lnTo>
                      <a:pt x="168" y="175"/>
                    </a:lnTo>
                    <a:lnTo>
                      <a:pt x="169" y="176"/>
                    </a:lnTo>
                    <a:lnTo>
                      <a:pt x="169" y="177"/>
                    </a:lnTo>
                    <a:lnTo>
                      <a:pt x="170" y="177"/>
                    </a:lnTo>
                    <a:lnTo>
                      <a:pt x="170" y="178"/>
                    </a:lnTo>
                    <a:lnTo>
                      <a:pt x="170" y="179"/>
                    </a:lnTo>
                    <a:lnTo>
                      <a:pt x="171" y="179"/>
                    </a:lnTo>
                    <a:lnTo>
                      <a:pt x="172" y="179"/>
                    </a:lnTo>
                    <a:lnTo>
                      <a:pt x="172" y="178"/>
                    </a:lnTo>
                    <a:lnTo>
                      <a:pt x="173" y="177"/>
                    </a:lnTo>
                    <a:lnTo>
                      <a:pt x="173" y="176"/>
                    </a:lnTo>
                    <a:lnTo>
                      <a:pt x="173" y="175"/>
                    </a:lnTo>
                    <a:lnTo>
                      <a:pt x="174" y="174"/>
                    </a:lnTo>
                    <a:lnTo>
                      <a:pt x="174" y="173"/>
                    </a:lnTo>
                    <a:lnTo>
                      <a:pt x="175" y="172"/>
                    </a:lnTo>
                    <a:lnTo>
                      <a:pt x="175" y="171"/>
                    </a:lnTo>
                    <a:lnTo>
                      <a:pt x="176" y="171"/>
                    </a:lnTo>
                    <a:lnTo>
                      <a:pt x="176" y="170"/>
                    </a:lnTo>
                    <a:lnTo>
                      <a:pt x="177" y="170"/>
                    </a:lnTo>
                    <a:lnTo>
                      <a:pt x="177" y="171"/>
                    </a:lnTo>
                    <a:lnTo>
                      <a:pt x="178" y="171"/>
                    </a:lnTo>
                    <a:lnTo>
                      <a:pt x="178" y="172"/>
                    </a:lnTo>
                    <a:lnTo>
                      <a:pt x="178" y="173"/>
                    </a:lnTo>
                    <a:lnTo>
                      <a:pt x="179" y="174"/>
                    </a:lnTo>
                    <a:lnTo>
                      <a:pt x="179" y="175"/>
                    </a:lnTo>
                    <a:lnTo>
                      <a:pt x="180" y="176"/>
                    </a:lnTo>
                    <a:lnTo>
                      <a:pt x="180" y="177"/>
                    </a:lnTo>
                    <a:lnTo>
                      <a:pt x="181" y="177"/>
                    </a:lnTo>
                    <a:lnTo>
                      <a:pt x="181" y="178"/>
                    </a:lnTo>
                    <a:lnTo>
                      <a:pt x="181" y="179"/>
                    </a:lnTo>
                    <a:lnTo>
                      <a:pt x="182" y="179"/>
                    </a:lnTo>
                    <a:lnTo>
                      <a:pt x="183" y="179"/>
                    </a:lnTo>
                    <a:lnTo>
                      <a:pt x="183" y="178"/>
                    </a:lnTo>
                    <a:lnTo>
                      <a:pt x="183" y="177"/>
                    </a:lnTo>
                    <a:lnTo>
                      <a:pt x="184" y="177"/>
                    </a:lnTo>
                    <a:lnTo>
                      <a:pt x="184" y="176"/>
                    </a:lnTo>
                    <a:lnTo>
                      <a:pt x="185" y="174"/>
                    </a:lnTo>
                    <a:lnTo>
                      <a:pt x="185" y="173"/>
                    </a:lnTo>
                    <a:lnTo>
                      <a:pt x="186" y="172"/>
                    </a:lnTo>
                    <a:lnTo>
                      <a:pt x="186" y="171"/>
                    </a:lnTo>
                    <a:lnTo>
                      <a:pt x="187" y="170"/>
                    </a:lnTo>
                    <a:lnTo>
                      <a:pt x="188" y="170"/>
                    </a:lnTo>
                    <a:lnTo>
                      <a:pt x="189" y="170"/>
                    </a:lnTo>
                    <a:lnTo>
                      <a:pt x="189" y="171"/>
                    </a:lnTo>
                    <a:lnTo>
                      <a:pt x="189" y="172"/>
                    </a:lnTo>
                    <a:lnTo>
                      <a:pt x="190" y="173"/>
                    </a:lnTo>
                    <a:lnTo>
                      <a:pt x="190" y="175"/>
                    </a:lnTo>
                    <a:lnTo>
                      <a:pt x="191" y="176"/>
                    </a:lnTo>
                    <a:lnTo>
                      <a:pt x="191" y="177"/>
                    </a:lnTo>
                    <a:lnTo>
                      <a:pt x="191" y="178"/>
                    </a:lnTo>
                    <a:lnTo>
                      <a:pt x="192" y="179"/>
                    </a:lnTo>
                    <a:lnTo>
                      <a:pt x="192" y="180"/>
                    </a:lnTo>
                    <a:lnTo>
                      <a:pt x="193" y="180"/>
                    </a:lnTo>
                    <a:lnTo>
                      <a:pt x="194" y="180"/>
                    </a:lnTo>
                    <a:lnTo>
                      <a:pt x="194" y="179"/>
                    </a:lnTo>
                    <a:lnTo>
                      <a:pt x="195" y="177"/>
                    </a:lnTo>
                    <a:lnTo>
                      <a:pt x="195" y="176"/>
                    </a:lnTo>
                    <a:lnTo>
                      <a:pt x="196" y="174"/>
                    </a:lnTo>
                    <a:lnTo>
                      <a:pt x="196" y="173"/>
                    </a:lnTo>
                    <a:lnTo>
                      <a:pt x="196" y="171"/>
                    </a:lnTo>
                    <a:lnTo>
                      <a:pt x="197" y="169"/>
                    </a:lnTo>
                    <a:lnTo>
                      <a:pt x="197" y="168"/>
                    </a:lnTo>
                    <a:lnTo>
                      <a:pt x="198" y="167"/>
                    </a:lnTo>
                    <a:lnTo>
                      <a:pt x="199" y="166"/>
                    </a:lnTo>
                    <a:lnTo>
                      <a:pt x="199" y="167"/>
                    </a:lnTo>
                    <a:lnTo>
                      <a:pt x="199" y="168"/>
                    </a:lnTo>
                    <a:lnTo>
                      <a:pt x="200" y="169"/>
                    </a:lnTo>
                    <a:lnTo>
                      <a:pt x="200" y="171"/>
                    </a:lnTo>
                    <a:lnTo>
                      <a:pt x="201" y="173"/>
                    </a:lnTo>
                    <a:lnTo>
                      <a:pt x="201" y="175"/>
                    </a:lnTo>
                    <a:lnTo>
                      <a:pt x="202" y="178"/>
                    </a:lnTo>
                    <a:lnTo>
                      <a:pt x="202" y="181"/>
                    </a:lnTo>
                    <a:lnTo>
                      <a:pt x="202" y="183"/>
                    </a:lnTo>
                    <a:lnTo>
                      <a:pt x="203" y="186"/>
                    </a:lnTo>
                    <a:lnTo>
                      <a:pt x="203" y="187"/>
                    </a:lnTo>
                    <a:lnTo>
                      <a:pt x="204" y="189"/>
                    </a:lnTo>
                    <a:lnTo>
                      <a:pt x="204" y="188"/>
                    </a:lnTo>
                    <a:lnTo>
                      <a:pt x="205" y="187"/>
                    </a:lnTo>
                    <a:lnTo>
                      <a:pt x="205" y="184"/>
                    </a:lnTo>
                    <a:lnTo>
                      <a:pt x="206" y="180"/>
                    </a:lnTo>
                    <a:lnTo>
                      <a:pt x="206" y="174"/>
                    </a:lnTo>
                    <a:lnTo>
                      <a:pt x="207" y="168"/>
                    </a:lnTo>
                    <a:lnTo>
                      <a:pt x="207" y="160"/>
                    </a:lnTo>
                    <a:lnTo>
                      <a:pt x="207" y="151"/>
                    </a:lnTo>
                    <a:lnTo>
                      <a:pt x="208" y="141"/>
                    </a:lnTo>
                    <a:lnTo>
                      <a:pt x="208" y="130"/>
                    </a:lnTo>
                    <a:lnTo>
                      <a:pt x="209" y="119"/>
                    </a:lnTo>
                    <a:lnTo>
                      <a:pt x="209" y="107"/>
                    </a:lnTo>
                    <a:lnTo>
                      <a:pt x="210" y="95"/>
                    </a:lnTo>
                    <a:lnTo>
                      <a:pt x="210" y="82"/>
                    </a:lnTo>
                    <a:lnTo>
                      <a:pt x="210" y="70"/>
                    </a:lnTo>
                    <a:lnTo>
                      <a:pt x="211" y="59"/>
                    </a:lnTo>
                    <a:lnTo>
                      <a:pt x="211" y="48"/>
                    </a:lnTo>
                    <a:lnTo>
                      <a:pt x="212" y="38"/>
                    </a:lnTo>
                    <a:lnTo>
                      <a:pt x="212" y="29"/>
                    </a:lnTo>
                    <a:lnTo>
                      <a:pt x="212" y="21"/>
                    </a:lnTo>
                    <a:lnTo>
                      <a:pt x="213" y="15"/>
                    </a:lnTo>
                    <a:lnTo>
                      <a:pt x="213" y="9"/>
                    </a:lnTo>
                    <a:lnTo>
                      <a:pt x="214" y="5"/>
                    </a:lnTo>
                    <a:lnTo>
                      <a:pt x="214" y="2"/>
                    </a:lnTo>
                    <a:lnTo>
                      <a:pt x="215" y="1"/>
                    </a:lnTo>
                    <a:lnTo>
                      <a:pt x="215" y="0"/>
                    </a:lnTo>
                    <a:lnTo>
                      <a:pt x="216" y="2"/>
                    </a:lnTo>
                    <a:lnTo>
                      <a:pt x="216" y="3"/>
                    </a:lnTo>
                    <a:lnTo>
                      <a:pt x="217" y="6"/>
                    </a:lnTo>
                    <a:lnTo>
                      <a:pt x="217" y="8"/>
                    </a:lnTo>
                    <a:lnTo>
                      <a:pt x="217" y="11"/>
                    </a:lnTo>
                    <a:lnTo>
                      <a:pt x="218" y="14"/>
                    </a:lnTo>
                    <a:lnTo>
                      <a:pt x="218" y="16"/>
                    </a:lnTo>
                    <a:lnTo>
                      <a:pt x="219" y="18"/>
                    </a:lnTo>
                    <a:lnTo>
                      <a:pt x="219" y="20"/>
                    </a:lnTo>
                    <a:lnTo>
                      <a:pt x="220" y="21"/>
                    </a:lnTo>
                    <a:lnTo>
                      <a:pt x="220" y="22"/>
                    </a:lnTo>
                    <a:lnTo>
                      <a:pt x="220" y="23"/>
                    </a:lnTo>
                    <a:lnTo>
                      <a:pt x="221" y="22"/>
                    </a:lnTo>
                    <a:lnTo>
                      <a:pt x="222" y="21"/>
                    </a:lnTo>
                    <a:lnTo>
                      <a:pt x="222" y="20"/>
                    </a:lnTo>
                    <a:lnTo>
                      <a:pt x="223" y="18"/>
                    </a:lnTo>
                    <a:lnTo>
                      <a:pt x="223" y="16"/>
                    </a:lnTo>
                    <a:lnTo>
                      <a:pt x="223" y="15"/>
                    </a:lnTo>
                    <a:lnTo>
                      <a:pt x="224" y="13"/>
                    </a:lnTo>
                    <a:lnTo>
                      <a:pt x="224" y="12"/>
                    </a:lnTo>
                    <a:lnTo>
                      <a:pt x="225" y="10"/>
                    </a:lnTo>
                    <a:lnTo>
                      <a:pt x="225" y="9"/>
                    </a:lnTo>
                    <a:lnTo>
                      <a:pt x="226" y="9"/>
                    </a:lnTo>
                    <a:lnTo>
                      <a:pt x="227" y="9"/>
                    </a:lnTo>
                    <a:lnTo>
                      <a:pt x="227" y="10"/>
                    </a:lnTo>
                    <a:lnTo>
                      <a:pt x="228" y="11"/>
                    </a:lnTo>
                    <a:lnTo>
                      <a:pt x="228" y="12"/>
                    </a:lnTo>
                    <a:lnTo>
                      <a:pt x="228" y="13"/>
                    </a:lnTo>
                    <a:lnTo>
                      <a:pt x="229" y="14"/>
                    </a:lnTo>
                    <a:lnTo>
                      <a:pt x="229" y="16"/>
                    </a:lnTo>
                    <a:lnTo>
                      <a:pt x="230" y="17"/>
                    </a:lnTo>
                    <a:lnTo>
                      <a:pt x="230" y="18"/>
                    </a:lnTo>
                    <a:lnTo>
                      <a:pt x="231" y="19"/>
                    </a:lnTo>
                    <a:lnTo>
                      <a:pt x="232" y="19"/>
                    </a:lnTo>
                    <a:lnTo>
                      <a:pt x="233" y="18"/>
                    </a:lnTo>
                    <a:lnTo>
                      <a:pt x="233" y="17"/>
                    </a:lnTo>
                    <a:lnTo>
                      <a:pt x="234" y="16"/>
                    </a:lnTo>
                    <a:lnTo>
                      <a:pt x="234" y="15"/>
                    </a:lnTo>
                    <a:lnTo>
                      <a:pt x="235" y="13"/>
                    </a:lnTo>
                    <a:lnTo>
                      <a:pt x="235" y="12"/>
                    </a:lnTo>
                    <a:lnTo>
                      <a:pt x="236" y="12"/>
                    </a:lnTo>
                    <a:lnTo>
                      <a:pt x="236" y="11"/>
                    </a:lnTo>
                    <a:lnTo>
                      <a:pt x="236" y="10"/>
                    </a:lnTo>
                    <a:lnTo>
                      <a:pt x="237" y="10"/>
                    </a:lnTo>
                    <a:lnTo>
                      <a:pt x="238" y="10"/>
                    </a:lnTo>
                    <a:lnTo>
                      <a:pt x="238" y="11"/>
                    </a:lnTo>
                    <a:lnTo>
                      <a:pt x="238" y="12"/>
                    </a:lnTo>
                    <a:lnTo>
                      <a:pt x="239" y="12"/>
                    </a:lnTo>
                    <a:lnTo>
                      <a:pt x="239" y="13"/>
                    </a:lnTo>
                    <a:lnTo>
                      <a:pt x="240" y="14"/>
                    </a:lnTo>
                    <a:lnTo>
                      <a:pt x="240" y="15"/>
                    </a:lnTo>
                    <a:lnTo>
                      <a:pt x="241" y="16"/>
                    </a:lnTo>
                    <a:lnTo>
                      <a:pt x="241" y="17"/>
                    </a:lnTo>
                    <a:lnTo>
                      <a:pt x="241" y="18"/>
                    </a:lnTo>
                    <a:lnTo>
                      <a:pt x="242" y="18"/>
                    </a:lnTo>
                    <a:lnTo>
                      <a:pt x="242" y="19"/>
                    </a:lnTo>
                    <a:lnTo>
                      <a:pt x="243" y="19"/>
                    </a:lnTo>
                    <a:lnTo>
                      <a:pt x="243" y="18"/>
                    </a:lnTo>
                    <a:lnTo>
                      <a:pt x="244" y="18"/>
                    </a:lnTo>
                    <a:lnTo>
                      <a:pt x="244" y="17"/>
                    </a:lnTo>
                    <a:lnTo>
                      <a:pt x="245" y="16"/>
                    </a:lnTo>
                    <a:lnTo>
                      <a:pt x="245" y="15"/>
                    </a:lnTo>
                    <a:lnTo>
                      <a:pt x="246" y="14"/>
                    </a:lnTo>
                    <a:lnTo>
                      <a:pt x="246" y="13"/>
                    </a:lnTo>
                    <a:lnTo>
                      <a:pt x="246" y="12"/>
                    </a:lnTo>
                    <a:lnTo>
                      <a:pt x="247" y="11"/>
                    </a:lnTo>
                    <a:lnTo>
                      <a:pt x="247" y="10"/>
                    </a:lnTo>
                    <a:lnTo>
                      <a:pt x="248" y="10"/>
                    </a:lnTo>
                    <a:lnTo>
                      <a:pt x="249" y="10"/>
                    </a:lnTo>
                    <a:lnTo>
                      <a:pt x="249" y="11"/>
                    </a:lnTo>
                    <a:lnTo>
                      <a:pt x="249" y="12"/>
                    </a:lnTo>
                    <a:lnTo>
                      <a:pt x="250" y="12"/>
                    </a:lnTo>
                    <a:lnTo>
                      <a:pt x="250" y="13"/>
                    </a:lnTo>
                    <a:lnTo>
                      <a:pt x="251" y="14"/>
                    </a:lnTo>
                    <a:lnTo>
                      <a:pt x="251" y="16"/>
                    </a:lnTo>
                    <a:lnTo>
                      <a:pt x="252" y="17"/>
                    </a:lnTo>
                    <a:lnTo>
                      <a:pt x="252" y="18"/>
                    </a:lnTo>
                    <a:lnTo>
                      <a:pt x="253" y="19"/>
                    </a:lnTo>
                    <a:lnTo>
                      <a:pt x="254" y="19"/>
                    </a:lnTo>
                    <a:lnTo>
                      <a:pt x="255" y="18"/>
                    </a:lnTo>
                    <a:lnTo>
                      <a:pt x="255" y="17"/>
                    </a:lnTo>
                    <a:lnTo>
                      <a:pt x="256" y="16"/>
                    </a:lnTo>
                    <a:lnTo>
                      <a:pt x="256" y="15"/>
                    </a:lnTo>
                    <a:lnTo>
                      <a:pt x="257" y="13"/>
                    </a:lnTo>
                    <a:lnTo>
                      <a:pt x="257" y="12"/>
                    </a:lnTo>
                    <a:lnTo>
                      <a:pt x="257" y="11"/>
                    </a:lnTo>
                    <a:lnTo>
                      <a:pt x="258" y="10"/>
                    </a:lnTo>
                    <a:lnTo>
                      <a:pt x="258" y="9"/>
                    </a:lnTo>
                    <a:lnTo>
                      <a:pt x="259" y="9"/>
                    </a:lnTo>
                    <a:lnTo>
                      <a:pt x="260" y="9"/>
                    </a:lnTo>
                    <a:lnTo>
                      <a:pt x="260" y="10"/>
                    </a:lnTo>
                    <a:lnTo>
                      <a:pt x="261" y="12"/>
                    </a:lnTo>
                    <a:lnTo>
                      <a:pt x="261" y="13"/>
                    </a:lnTo>
                    <a:lnTo>
                      <a:pt x="262" y="15"/>
                    </a:lnTo>
                    <a:lnTo>
                      <a:pt x="262" y="16"/>
                    </a:lnTo>
                    <a:lnTo>
                      <a:pt x="262" y="18"/>
                    </a:lnTo>
                    <a:lnTo>
                      <a:pt x="263" y="19"/>
                    </a:lnTo>
                    <a:lnTo>
                      <a:pt x="263" y="21"/>
                    </a:lnTo>
                    <a:lnTo>
                      <a:pt x="264" y="22"/>
                    </a:lnTo>
                    <a:lnTo>
                      <a:pt x="265" y="23"/>
                    </a:lnTo>
                    <a:lnTo>
                      <a:pt x="265" y="22"/>
                    </a:lnTo>
                    <a:lnTo>
                      <a:pt x="266" y="20"/>
                    </a:lnTo>
                    <a:lnTo>
                      <a:pt x="266" y="18"/>
                    </a:lnTo>
                    <a:lnTo>
                      <a:pt x="267" y="16"/>
                    </a:lnTo>
                    <a:lnTo>
                      <a:pt x="267" y="14"/>
                    </a:lnTo>
                    <a:lnTo>
                      <a:pt x="267" y="11"/>
                    </a:lnTo>
                    <a:lnTo>
                      <a:pt x="268" y="8"/>
                    </a:lnTo>
                    <a:lnTo>
                      <a:pt x="268" y="6"/>
                    </a:lnTo>
                    <a:lnTo>
                      <a:pt x="269" y="4"/>
                    </a:lnTo>
                    <a:lnTo>
                      <a:pt x="269" y="2"/>
                    </a:lnTo>
                    <a:lnTo>
                      <a:pt x="270" y="0"/>
                    </a:lnTo>
                    <a:lnTo>
                      <a:pt x="270" y="1"/>
                    </a:lnTo>
                    <a:lnTo>
                      <a:pt x="271" y="2"/>
                    </a:lnTo>
                    <a:lnTo>
                      <a:pt x="271" y="5"/>
                    </a:lnTo>
                    <a:lnTo>
                      <a:pt x="272" y="9"/>
                    </a:lnTo>
                    <a:lnTo>
                      <a:pt x="272" y="14"/>
                    </a:lnTo>
                    <a:lnTo>
                      <a:pt x="273" y="21"/>
                    </a:lnTo>
                    <a:lnTo>
                      <a:pt x="273" y="28"/>
                    </a:lnTo>
                    <a:lnTo>
                      <a:pt x="273" y="37"/>
                    </a:lnTo>
                    <a:lnTo>
                      <a:pt x="274" y="47"/>
                    </a:lnTo>
                    <a:lnTo>
                      <a:pt x="274" y="58"/>
                    </a:lnTo>
                    <a:lnTo>
                      <a:pt x="275" y="69"/>
                    </a:lnTo>
                    <a:lnTo>
                      <a:pt x="275" y="81"/>
                    </a:lnTo>
                    <a:lnTo>
                      <a:pt x="275" y="94"/>
                    </a:lnTo>
                    <a:lnTo>
                      <a:pt x="276" y="106"/>
                    </a:lnTo>
                    <a:lnTo>
                      <a:pt x="276" y="118"/>
                    </a:lnTo>
                    <a:lnTo>
                      <a:pt x="277" y="129"/>
                    </a:lnTo>
                    <a:lnTo>
                      <a:pt x="277" y="140"/>
                    </a:lnTo>
                    <a:lnTo>
                      <a:pt x="278" y="150"/>
                    </a:lnTo>
                    <a:lnTo>
                      <a:pt x="278" y="159"/>
                    </a:lnTo>
                    <a:lnTo>
                      <a:pt x="278" y="167"/>
                    </a:lnTo>
                    <a:lnTo>
                      <a:pt x="279" y="174"/>
                    </a:lnTo>
                    <a:lnTo>
                      <a:pt x="279" y="179"/>
                    </a:lnTo>
                    <a:lnTo>
                      <a:pt x="280" y="184"/>
                    </a:lnTo>
                    <a:lnTo>
                      <a:pt x="280" y="187"/>
                    </a:lnTo>
                    <a:lnTo>
                      <a:pt x="280" y="188"/>
                    </a:lnTo>
                    <a:lnTo>
                      <a:pt x="281" y="189"/>
                    </a:lnTo>
                    <a:lnTo>
                      <a:pt x="282" y="188"/>
                    </a:lnTo>
                    <a:lnTo>
                      <a:pt x="282" y="186"/>
                    </a:lnTo>
                    <a:lnTo>
                      <a:pt x="283" y="184"/>
                    </a:lnTo>
                    <a:lnTo>
                      <a:pt x="283" y="181"/>
                    </a:lnTo>
                    <a:lnTo>
                      <a:pt x="283" y="178"/>
                    </a:lnTo>
                    <a:lnTo>
                      <a:pt x="284" y="176"/>
                    </a:lnTo>
                    <a:lnTo>
                      <a:pt x="284" y="173"/>
                    </a:lnTo>
                    <a:lnTo>
                      <a:pt x="285" y="171"/>
                    </a:lnTo>
                    <a:lnTo>
                      <a:pt x="285" y="169"/>
                    </a:lnTo>
                    <a:lnTo>
                      <a:pt x="286" y="168"/>
                    </a:lnTo>
                    <a:lnTo>
                      <a:pt x="286" y="167"/>
                    </a:lnTo>
                    <a:lnTo>
                      <a:pt x="286" y="166"/>
                    </a:lnTo>
                    <a:lnTo>
                      <a:pt x="287" y="166"/>
                    </a:lnTo>
                    <a:lnTo>
                      <a:pt x="287" y="167"/>
                    </a:lnTo>
                    <a:lnTo>
                      <a:pt x="288" y="168"/>
                    </a:lnTo>
                    <a:lnTo>
                      <a:pt x="288" y="169"/>
                    </a:lnTo>
                    <a:lnTo>
                      <a:pt x="288" y="171"/>
                    </a:lnTo>
                    <a:lnTo>
                      <a:pt x="289" y="172"/>
                    </a:lnTo>
                    <a:lnTo>
                      <a:pt x="289" y="174"/>
                    </a:lnTo>
                    <a:lnTo>
                      <a:pt x="290" y="176"/>
                    </a:lnTo>
                    <a:lnTo>
                      <a:pt x="290" y="177"/>
                    </a:lnTo>
                    <a:lnTo>
                      <a:pt x="291" y="178"/>
                    </a:lnTo>
                    <a:lnTo>
                      <a:pt x="291" y="179"/>
                    </a:lnTo>
                    <a:lnTo>
                      <a:pt x="291" y="180"/>
                    </a:lnTo>
                    <a:lnTo>
                      <a:pt x="292" y="180"/>
                    </a:lnTo>
                    <a:lnTo>
                      <a:pt x="293" y="180"/>
                    </a:lnTo>
                    <a:lnTo>
                      <a:pt x="293" y="179"/>
                    </a:lnTo>
                    <a:lnTo>
                      <a:pt x="294" y="178"/>
                    </a:lnTo>
                    <a:lnTo>
                      <a:pt x="294" y="177"/>
                    </a:lnTo>
                    <a:lnTo>
                      <a:pt x="294" y="176"/>
                    </a:lnTo>
                    <a:lnTo>
                      <a:pt x="295" y="175"/>
                    </a:lnTo>
                    <a:lnTo>
                      <a:pt x="295" y="173"/>
                    </a:lnTo>
                    <a:lnTo>
                      <a:pt x="296" y="172"/>
                    </a:lnTo>
                    <a:lnTo>
                      <a:pt x="296" y="171"/>
                    </a:lnTo>
                    <a:lnTo>
                      <a:pt x="296" y="170"/>
                    </a:lnTo>
                    <a:lnTo>
                      <a:pt x="297" y="170"/>
                    </a:lnTo>
                    <a:lnTo>
                      <a:pt x="298" y="170"/>
                    </a:lnTo>
                    <a:lnTo>
                      <a:pt x="299" y="171"/>
                    </a:lnTo>
                    <a:lnTo>
                      <a:pt x="299" y="172"/>
                    </a:lnTo>
                    <a:lnTo>
                      <a:pt x="300" y="173"/>
                    </a:lnTo>
                    <a:lnTo>
                      <a:pt x="300" y="174"/>
                    </a:lnTo>
                    <a:lnTo>
                      <a:pt x="301" y="175"/>
                    </a:lnTo>
                    <a:lnTo>
                      <a:pt x="301" y="176"/>
                    </a:lnTo>
                    <a:lnTo>
                      <a:pt x="301" y="177"/>
                    </a:lnTo>
                    <a:lnTo>
                      <a:pt x="302" y="178"/>
                    </a:lnTo>
                    <a:lnTo>
                      <a:pt x="302" y="179"/>
                    </a:lnTo>
                    <a:lnTo>
                      <a:pt x="303" y="179"/>
                    </a:lnTo>
                    <a:lnTo>
                      <a:pt x="304" y="179"/>
                    </a:lnTo>
                    <a:lnTo>
                      <a:pt x="304" y="178"/>
                    </a:lnTo>
                    <a:lnTo>
                      <a:pt x="304" y="177"/>
                    </a:lnTo>
                    <a:lnTo>
                      <a:pt x="305" y="177"/>
                    </a:lnTo>
                    <a:lnTo>
                      <a:pt x="305" y="176"/>
                    </a:lnTo>
                    <a:lnTo>
                      <a:pt x="306" y="175"/>
                    </a:lnTo>
                    <a:lnTo>
                      <a:pt x="306" y="174"/>
                    </a:lnTo>
                    <a:lnTo>
                      <a:pt x="307" y="173"/>
                    </a:lnTo>
                    <a:lnTo>
                      <a:pt x="307" y="172"/>
                    </a:lnTo>
                    <a:lnTo>
                      <a:pt x="307" y="171"/>
                    </a:lnTo>
                    <a:lnTo>
                      <a:pt x="308" y="171"/>
                    </a:lnTo>
                    <a:lnTo>
                      <a:pt x="308" y="170"/>
                    </a:lnTo>
                    <a:lnTo>
                      <a:pt x="309" y="170"/>
                    </a:lnTo>
                    <a:lnTo>
                      <a:pt x="309" y="171"/>
                    </a:lnTo>
                    <a:lnTo>
                      <a:pt x="310" y="172"/>
                    </a:lnTo>
                    <a:lnTo>
                      <a:pt x="311" y="173"/>
                    </a:lnTo>
                    <a:lnTo>
                      <a:pt x="311" y="174"/>
                    </a:lnTo>
                    <a:lnTo>
                      <a:pt x="312" y="175"/>
                    </a:lnTo>
                    <a:lnTo>
                      <a:pt x="312" y="176"/>
                    </a:lnTo>
                    <a:lnTo>
                      <a:pt x="312" y="177"/>
                    </a:lnTo>
                    <a:lnTo>
                      <a:pt x="313" y="178"/>
                    </a:lnTo>
                    <a:lnTo>
                      <a:pt x="314" y="179"/>
                    </a:lnTo>
                    <a:lnTo>
                      <a:pt x="315" y="179"/>
                    </a:lnTo>
                    <a:lnTo>
                      <a:pt x="315" y="178"/>
                    </a:lnTo>
                    <a:lnTo>
                      <a:pt x="316" y="177"/>
                    </a:lnTo>
                    <a:lnTo>
                      <a:pt x="316" y="176"/>
                    </a:lnTo>
                    <a:lnTo>
                      <a:pt x="317" y="175"/>
                    </a:lnTo>
                    <a:lnTo>
                      <a:pt x="317" y="174"/>
                    </a:lnTo>
                    <a:lnTo>
                      <a:pt x="317" y="172"/>
                    </a:lnTo>
                    <a:lnTo>
                      <a:pt x="318" y="172"/>
                    </a:lnTo>
                    <a:lnTo>
                      <a:pt x="318" y="171"/>
                    </a:lnTo>
                    <a:lnTo>
                      <a:pt x="319" y="170"/>
                    </a:lnTo>
                    <a:lnTo>
                      <a:pt x="320" y="170"/>
                    </a:lnTo>
                    <a:lnTo>
                      <a:pt x="321" y="171"/>
                    </a:lnTo>
                    <a:lnTo>
                      <a:pt x="321" y="172"/>
                    </a:lnTo>
                    <a:lnTo>
                      <a:pt x="322" y="173"/>
                    </a:lnTo>
                    <a:lnTo>
                      <a:pt x="322" y="174"/>
                    </a:lnTo>
                    <a:lnTo>
                      <a:pt x="322" y="176"/>
                    </a:lnTo>
                    <a:lnTo>
                      <a:pt x="323" y="177"/>
                    </a:lnTo>
                    <a:lnTo>
                      <a:pt x="323" y="178"/>
                    </a:lnTo>
                    <a:lnTo>
                      <a:pt x="324" y="179"/>
                    </a:lnTo>
                    <a:lnTo>
                      <a:pt x="324" y="180"/>
                    </a:lnTo>
                    <a:lnTo>
                      <a:pt x="325" y="180"/>
                    </a:lnTo>
                    <a:lnTo>
                      <a:pt x="326" y="180"/>
                    </a:lnTo>
                    <a:lnTo>
                      <a:pt x="326" y="179"/>
                    </a:lnTo>
                    <a:lnTo>
                      <a:pt x="327" y="178"/>
                    </a:lnTo>
                    <a:lnTo>
                      <a:pt x="327" y="176"/>
                    </a:lnTo>
                    <a:lnTo>
                      <a:pt x="328" y="175"/>
                    </a:lnTo>
                    <a:lnTo>
                      <a:pt x="328" y="173"/>
                    </a:lnTo>
                    <a:lnTo>
                      <a:pt x="328" y="171"/>
                    </a:lnTo>
                    <a:lnTo>
                      <a:pt x="329" y="170"/>
                    </a:lnTo>
                    <a:lnTo>
                      <a:pt x="329" y="168"/>
                    </a:lnTo>
                    <a:lnTo>
                      <a:pt x="330" y="167"/>
                    </a:lnTo>
                    <a:lnTo>
                      <a:pt x="330" y="166"/>
                    </a:lnTo>
                    <a:lnTo>
                      <a:pt x="331" y="167"/>
                    </a:lnTo>
                    <a:lnTo>
                      <a:pt x="332" y="169"/>
                    </a:lnTo>
                    <a:lnTo>
                      <a:pt x="332" y="170"/>
                    </a:lnTo>
                    <a:lnTo>
                      <a:pt x="333" y="173"/>
                    </a:lnTo>
                    <a:lnTo>
                      <a:pt x="333" y="175"/>
                    </a:lnTo>
                    <a:lnTo>
                      <a:pt x="333" y="178"/>
                    </a:lnTo>
                    <a:lnTo>
                      <a:pt x="334" y="180"/>
                    </a:lnTo>
                    <a:lnTo>
                      <a:pt x="334" y="183"/>
                    </a:lnTo>
                    <a:lnTo>
                      <a:pt x="335" y="185"/>
                    </a:lnTo>
                    <a:lnTo>
                      <a:pt x="335" y="187"/>
                    </a:lnTo>
                    <a:lnTo>
                      <a:pt x="336" y="188"/>
                    </a:lnTo>
                    <a:lnTo>
                      <a:pt x="336" y="189"/>
                    </a:lnTo>
                    <a:lnTo>
                      <a:pt x="337" y="187"/>
                    </a:lnTo>
                    <a:lnTo>
                      <a:pt x="337" y="184"/>
                    </a:lnTo>
                    <a:lnTo>
                      <a:pt x="338" y="181"/>
                    </a:lnTo>
                    <a:lnTo>
                      <a:pt x="338" y="175"/>
                    </a:lnTo>
                    <a:lnTo>
                      <a:pt x="338" y="169"/>
                    </a:lnTo>
                    <a:lnTo>
                      <a:pt x="339" y="161"/>
                    </a:lnTo>
                    <a:lnTo>
                      <a:pt x="339" y="152"/>
                    </a:lnTo>
                    <a:lnTo>
                      <a:pt x="340" y="143"/>
                    </a:lnTo>
                    <a:lnTo>
                      <a:pt x="340" y="132"/>
                    </a:lnTo>
                    <a:lnTo>
                      <a:pt x="341" y="121"/>
                    </a:lnTo>
                    <a:lnTo>
                      <a:pt x="341" y="109"/>
                    </a:lnTo>
                    <a:lnTo>
                      <a:pt x="341" y="96"/>
                    </a:lnTo>
                    <a:lnTo>
                      <a:pt x="342" y="84"/>
                    </a:lnTo>
                    <a:lnTo>
                      <a:pt x="342" y="72"/>
                    </a:lnTo>
                    <a:lnTo>
                      <a:pt x="343" y="61"/>
                    </a:lnTo>
                    <a:lnTo>
                      <a:pt x="343" y="50"/>
                    </a:lnTo>
                    <a:lnTo>
                      <a:pt x="343" y="40"/>
                    </a:lnTo>
                    <a:lnTo>
                      <a:pt x="344" y="30"/>
                    </a:lnTo>
                    <a:lnTo>
                      <a:pt x="344" y="22"/>
                    </a:lnTo>
                    <a:lnTo>
                      <a:pt x="345" y="16"/>
                    </a:lnTo>
                    <a:lnTo>
                      <a:pt x="345" y="10"/>
                    </a:lnTo>
                    <a:lnTo>
                      <a:pt x="346" y="6"/>
                    </a:lnTo>
                    <a:lnTo>
                      <a:pt x="346" y="3"/>
                    </a:lnTo>
                    <a:lnTo>
                      <a:pt x="346" y="1"/>
                    </a:lnTo>
                    <a:lnTo>
                      <a:pt x="347" y="0"/>
                    </a:lnTo>
                    <a:lnTo>
                      <a:pt x="348" y="1"/>
                    </a:lnTo>
                    <a:lnTo>
                      <a:pt x="348" y="3"/>
                    </a:lnTo>
                    <a:lnTo>
                      <a:pt x="349" y="5"/>
                    </a:lnTo>
                    <a:lnTo>
                      <a:pt x="349" y="8"/>
                    </a:lnTo>
                    <a:lnTo>
                      <a:pt x="349" y="11"/>
                    </a:lnTo>
                    <a:lnTo>
                      <a:pt x="350" y="13"/>
                    </a:lnTo>
                    <a:lnTo>
                      <a:pt x="350" y="16"/>
                    </a:lnTo>
                    <a:lnTo>
                      <a:pt x="351" y="18"/>
                    </a:lnTo>
                    <a:lnTo>
                      <a:pt x="351" y="20"/>
                    </a:lnTo>
                    <a:lnTo>
                      <a:pt x="351" y="21"/>
                    </a:lnTo>
                    <a:lnTo>
                      <a:pt x="352" y="22"/>
                    </a:lnTo>
                    <a:lnTo>
                      <a:pt x="352" y="23"/>
                    </a:lnTo>
                    <a:lnTo>
                      <a:pt x="353" y="23"/>
                    </a:lnTo>
                    <a:lnTo>
                      <a:pt x="353" y="22"/>
                    </a:lnTo>
                    <a:lnTo>
                      <a:pt x="354" y="21"/>
                    </a:lnTo>
                    <a:lnTo>
                      <a:pt x="354" y="20"/>
                    </a:lnTo>
                    <a:lnTo>
                      <a:pt x="354" y="18"/>
                    </a:lnTo>
                    <a:lnTo>
                      <a:pt x="355" y="17"/>
                    </a:lnTo>
                    <a:lnTo>
                      <a:pt x="355" y="15"/>
                    </a:lnTo>
                    <a:lnTo>
                      <a:pt x="356" y="13"/>
                    </a:lnTo>
                    <a:lnTo>
                      <a:pt x="356" y="12"/>
                    </a:lnTo>
                    <a:lnTo>
                      <a:pt x="357" y="11"/>
                    </a:lnTo>
                    <a:lnTo>
                      <a:pt x="357" y="10"/>
                    </a:lnTo>
                    <a:lnTo>
                      <a:pt x="357" y="9"/>
                    </a:lnTo>
                    <a:lnTo>
                      <a:pt x="358" y="9"/>
                    </a:lnTo>
                    <a:lnTo>
                      <a:pt x="359" y="9"/>
                    </a:lnTo>
                    <a:lnTo>
                      <a:pt x="359" y="10"/>
                    </a:lnTo>
                    <a:lnTo>
                      <a:pt x="359" y="11"/>
                    </a:lnTo>
                    <a:lnTo>
                      <a:pt x="360" y="12"/>
                    </a:lnTo>
                    <a:lnTo>
                      <a:pt x="360" y="13"/>
                    </a:lnTo>
                    <a:lnTo>
                      <a:pt x="361" y="14"/>
                    </a:lnTo>
                    <a:lnTo>
                      <a:pt x="361" y="15"/>
                    </a:lnTo>
                    <a:lnTo>
                      <a:pt x="362" y="17"/>
                    </a:lnTo>
                    <a:lnTo>
                      <a:pt x="362" y="18"/>
                    </a:lnTo>
                    <a:lnTo>
                      <a:pt x="363" y="19"/>
                    </a:lnTo>
                    <a:lnTo>
                      <a:pt x="364" y="19"/>
                    </a:lnTo>
                    <a:lnTo>
                      <a:pt x="365" y="18"/>
                    </a:lnTo>
                    <a:lnTo>
                      <a:pt x="365" y="17"/>
                    </a:lnTo>
                    <a:lnTo>
                      <a:pt x="366" y="16"/>
                    </a:lnTo>
                    <a:lnTo>
                      <a:pt x="366" y="15"/>
                    </a:lnTo>
                    <a:lnTo>
                      <a:pt x="367" y="14"/>
                    </a:lnTo>
                    <a:lnTo>
                      <a:pt x="367" y="13"/>
                    </a:lnTo>
                    <a:lnTo>
                      <a:pt x="367" y="12"/>
                    </a:lnTo>
                    <a:lnTo>
                      <a:pt x="368" y="11"/>
                    </a:lnTo>
                    <a:lnTo>
                      <a:pt x="368" y="10"/>
                    </a:lnTo>
                    <a:lnTo>
                      <a:pt x="369" y="10"/>
                    </a:lnTo>
                    <a:lnTo>
                      <a:pt x="370" y="10"/>
                    </a:lnTo>
                    <a:lnTo>
                      <a:pt x="370" y="11"/>
                    </a:lnTo>
                    <a:lnTo>
                      <a:pt x="370" y="12"/>
                    </a:lnTo>
                    <a:lnTo>
                      <a:pt x="371" y="12"/>
                    </a:lnTo>
                    <a:lnTo>
                      <a:pt x="371" y="13"/>
                    </a:lnTo>
                    <a:lnTo>
                      <a:pt x="372" y="14"/>
                    </a:lnTo>
                    <a:lnTo>
                      <a:pt x="372" y="15"/>
                    </a:lnTo>
                    <a:lnTo>
                      <a:pt x="372" y="16"/>
                    </a:lnTo>
                    <a:lnTo>
                      <a:pt x="373" y="17"/>
                    </a:lnTo>
                    <a:lnTo>
                      <a:pt x="373" y="18"/>
                    </a:lnTo>
                    <a:lnTo>
                      <a:pt x="374" y="18"/>
                    </a:lnTo>
                    <a:lnTo>
                      <a:pt x="374" y="19"/>
                    </a:lnTo>
                    <a:lnTo>
                      <a:pt x="375" y="19"/>
                    </a:lnTo>
                    <a:lnTo>
                      <a:pt x="375" y="18"/>
                    </a:lnTo>
                    <a:lnTo>
                      <a:pt x="376" y="17"/>
                    </a:lnTo>
                    <a:lnTo>
                      <a:pt x="377" y="16"/>
                    </a:lnTo>
                    <a:lnTo>
                      <a:pt x="377" y="15"/>
                    </a:lnTo>
                    <a:lnTo>
                      <a:pt x="378" y="14"/>
                    </a:lnTo>
                    <a:lnTo>
                      <a:pt x="378" y="13"/>
                    </a:lnTo>
                    <a:lnTo>
                      <a:pt x="378" y="12"/>
                    </a:lnTo>
                    <a:lnTo>
                      <a:pt x="379" y="11"/>
                    </a:lnTo>
                    <a:lnTo>
                      <a:pt x="380" y="10"/>
                    </a:lnTo>
                    <a:lnTo>
                      <a:pt x="381" y="11"/>
                    </a:lnTo>
                    <a:lnTo>
                      <a:pt x="382" y="12"/>
                    </a:lnTo>
                    <a:lnTo>
                      <a:pt x="382" y="13"/>
                    </a:lnTo>
                    <a:lnTo>
                      <a:pt x="383" y="14"/>
                    </a:lnTo>
                    <a:lnTo>
                      <a:pt x="383" y="15"/>
                    </a:lnTo>
                    <a:lnTo>
                      <a:pt x="383" y="16"/>
                    </a:lnTo>
                    <a:lnTo>
                      <a:pt x="384" y="17"/>
                    </a:lnTo>
                    <a:lnTo>
                      <a:pt x="384" y="18"/>
                    </a:lnTo>
                    <a:lnTo>
                      <a:pt x="385" y="19"/>
                    </a:lnTo>
                    <a:lnTo>
                      <a:pt x="386" y="19"/>
                    </a:lnTo>
                    <a:lnTo>
                      <a:pt x="387" y="18"/>
                    </a:lnTo>
                    <a:lnTo>
                      <a:pt x="387" y="17"/>
                    </a:lnTo>
                    <a:lnTo>
                      <a:pt x="388" y="16"/>
                    </a:lnTo>
                    <a:lnTo>
                      <a:pt x="388" y="15"/>
                    </a:lnTo>
                    <a:lnTo>
                      <a:pt x="388" y="13"/>
                    </a:lnTo>
                    <a:lnTo>
                      <a:pt x="389" y="12"/>
                    </a:lnTo>
                    <a:lnTo>
                      <a:pt x="389" y="11"/>
                    </a:lnTo>
                    <a:lnTo>
                      <a:pt x="390" y="10"/>
                    </a:lnTo>
                    <a:lnTo>
                      <a:pt x="390" y="9"/>
                    </a:lnTo>
                    <a:lnTo>
                      <a:pt x="391" y="9"/>
                    </a:lnTo>
                    <a:lnTo>
                      <a:pt x="392" y="9"/>
                    </a:lnTo>
                    <a:lnTo>
                      <a:pt x="392" y="10"/>
                    </a:lnTo>
                    <a:lnTo>
                      <a:pt x="393" y="11"/>
                    </a:lnTo>
                    <a:lnTo>
                      <a:pt x="393" y="13"/>
                    </a:lnTo>
                    <a:lnTo>
                      <a:pt x="393" y="14"/>
                    </a:lnTo>
                    <a:lnTo>
                      <a:pt x="394" y="16"/>
                    </a:lnTo>
                    <a:lnTo>
                      <a:pt x="394" y="18"/>
                    </a:lnTo>
                    <a:lnTo>
                      <a:pt x="395" y="19"/>
                    </a:lnTo>
                    <a:lnTo>
                      <a:pt x="395" y="21"/>
                    </a:lnTo>
                    <a:lnTo>
                      <a:pt x="396" y="22"/>
                    </a:lnTo>
                    <a:lnTo>
                      <a:pt x="396" y="23"/>
                    </a:lnTo>
                    <a:lnTo>
                      <a:pt x="397" y="22"/>
                    </a:lnTo>
                    <a:lnTo>
                      <a:pt x="398" y="20"/>
                    </a:lnTo>
                    <a:lnTo>
                      <a:pt x="398" y="19"/>
                    </a:lnTo>
                    <a:lnTo>
                      <a:pt x="399" y="17"/>
                    </a:lnTo>
                    <a:lnTo>
                      <a:pt x="399" y="14"/>
                    </a:lnTo>
                    <a:lnTo>
                      <a:pt x="399" y="12"/>
                    </a:lnTo>
                    <a:lnTo>
                      <a:pt x="400" y="9"/>
                    </a:lnTo>
                    <a:lnTo>
                      <a:pt x="400" y="6"/>
                    </a:lnTo>
                    <a:lnTo>
                      <a:pt x="401" y="4"/>
                    </a:lnTo>
                    <a:lnTo>
                      <a:pt x="401" y="2"/>
                    </a:lnTo>
                    <a:lnTo>
                      <a:pt x="401" y="1"/>
                    </a:lnTo>
                    <a:lnTo>
                      <a:pt x="402" y="0"/>
                    </a:lnTo>
                    <a:lnTo>
                      <a:pt x="403" y="2"/>
                    </a:lnTo>
                    <a:lnTo>
                      <a:pt x="403" y="4"/>
                    </a:lnTo>
                    <a:lnTo>
                      <a:pt x="404" y="8"/>
                    </a:lnTo>
                    <a:lnTo>
                      <a:pt x="404" y="13"/>
                    </a:lnTo>
                    <a:lnTo>
                      <a:pt x="404" y="20"/>
                    </a:lnTo>
                    <a:lnTo>
                      <a:pt x="405" y="27"/>
                    </a:lnTo>
                    <a:lnTo>
                      <a:pt x="405" y="36"/>
                    </a:lnTo>
                    <a:lnTo>
                      <a:pt x="406" y="46"/>
                    </a:lnTo>
                    <a:lnTo>
                      <a:pt x="406" y="56"/>
                    </a:lnTo>
                    <a:lnTo>
                      <a:pt x="406" y="68"/>
                    </a:lnTo>
                    <a:lnTo>
                      <a:pt x="407" y="79"/>
                    </a:lnTo>
                    <a:lnTo>
                      <a:pt x="407" y="92"/>
                    </a:lnTo>
                    <a:lnTo>
                      <a:pt x="408" y="104"/>
                    </a:lnTo>
                    <a:lnTo>
                      <a:pt x="408" y="116"/>
                    </a:lnTo>
                    <a:lnTo>
                      <a:pt x="409" y="127"/>
                    </a:lnTo>
                    <a:lnTo>
                      <a:pt x="409" y="138"/>
                    </a:lnTo>
                    <a:lnTo>
                      <a:pt x="409" y="149"/>
                    </a:lnTo>
                    <a:lnTo>
                      <a:pt x="410" y="158"/>
                    </a:lnTo>
                    <a:lnTo>
                      <a:pt x="410" y="166"/>
                    </a:lnTo>
                    <a:lnTo>
                      <a:pt x="411" y="173"/>
                    </a:lnTo>
                    <a:lnTo>
                      <a:pt x="411" y="179"/>
                    </a:lnTo>
                    <a:lnTo>
                      <a:pt x="412" y="183"/>
                    </a:lnTo>
                    <a:lnTo>
                      <a:pt x="412" y="186"/>
                    </a:lnTo>
                    <a:lnTo>
                      <a:pt x="412" y="188"/>
                    </a:lnTo>
                    <a:lnTo>
                      <a:pt x="413" y="189"/>
                    </a:lnTo>
                    <a:lnTo>
                      <a:pt x="414" y="188"/>
                    </a:lnTo>
                    <a:lnTo>
                      <a:pt x="414" y="186"/>
                    </a:lnTo>
                    <a:lnTo>
                      <a:pt x="414" y="184"/>
                    </a:lnTo>
                    <a:lnTo>
                      <a:pt x="415" y="181"/>
                    </a:lnTo>
                    <a:lnTo>
                      <a:pt x="415" y="179"/>
                    </a:lnTo>
                    <a:lnTo>
                      <a:pt x="416" y="176"/>
                    </a:lnTo>
                    <a:lnTo>
                      <a:pt x="416" y="173"/>
                    </a:lnTo>
                    <a:lnTo>
                      <a:pt x="417" y="171"/>
                    </a:lnTo>
                    <a:lnTo>
                      <a:pt x="417" y="169"/>
                    </a:lnTo>
                    <a:lnTo>
                      <a:pt x="417" y="168"/>
                    </a:lnTo>
                    <a:lnTo>
                      <a:pt x="418" y="167"/>
                    </a:lnTo>
                    <a:lnTo>
                      <a:pt x="418" y="166"/>
                    </a:lnTo>
                    <a:lnTo>
                      <a:pt x="419" y="166"/>
                    </a:lnTo>
                    <a:lnTo>
                      <a:pt x="419" y="167"/>
                    </a:lnTo>
                    <a:lnTo>
                      <a:pt x="420" y="168"/>
                    </a:lnTo>
                  </a:path>
                </a:pathLst>
              </a:custGeom>
              <a:noFill/>
              <a:ln w="41275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71" name="Line 59"/>
              <p:cNvSpPr>
                <a:spLocks noChangeShapeType="1"/>
              </p:cNvSpPr>
              <p:nvPr/>
            </p:nvSpPr>
            <p:spPr bwMode="auto">
              <a:xfrm>
                <a:off x="532" y="2450"/>
                <a:ext cx="232" cy="1"/>
              </a:xfrm>
              <a:prstGeom prst="line">
                <a:avLst/>
              </a:prstGeom>
              <a:noFill/>
              <a:ln w="412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83" name="Rectangle 71"/>
              <p:cNvSpPr>
                <a:spLocks noChangeArrowheads="1"/>
              </p:cNvSpPr>
              <p:nvPr/>
            </p:nvSpPr>
            <p:spPr bwMode="auto">
              <a:xfrm>
                <a:off x="550" y="2232"/>
                <a:ext cx="35" cy="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1300">
                    <a:solidFill>
                      <a:srgbClr val="000000"/>
                    </a:solidFill>
                    <a:latin typeface="Times New Roman" pitchFamily="18" charset="0"/>
                  </a:rPr>
                  <a:t>f</a:t>
                </a:r>
                <a:endParaRPr lang="en-US" altLang="en-US"/>
              </a:p>
            </p:txBody>
          </p:sp>
          <p:sp>
            <p:nvSpPr>
              <p:cNvPr id="38984" name="Rectangle 72"/>
              <p:cNvSpPr>
                <a:spLocks noChangeArrowheads="1"/>
              </p:cNvSpPr>
              <p:nvPr/>
            </p:nvSpPr>
            <p:spPr bwMode="auto">
              <a:xfrm>
                <a:off x="643" y="2232"/>
                <a:ext cx="53" cy="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1300">
                    <a:solidFill>
                      <a:srgbClr val="000000"/>
                    </a:solidFill>
                    <a:latin typeface="Symbol" pitchFamily="18" charset="2"/>
                  </a:rPr>
                  <a:t>q</a:t>
                </a:r>
                <a:endParaRPr lang="en-US" altLang="en-US"/>
              </a:p>
            </p:txBody>
          </p:sp>
          <p:sp>
            <p:nvSpPr>
              <p:cNvPr id="38985" name="Rectangle 73"/>
              <p:cNvSpPr>
                <a:spLocks noChangeArrowheads="1"/>
              </p:cNvSpPr>
              <p:nvPr/>
            </p:nvSpPr>
            <p:spPr bwMode="auto">
              <a:xfrm>
                <a:off x="597" y="2232"/>
                <a:ext cx="35" cy="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1300">
                    <a:solidFill>
                      <a:srgbClr val="000000"/>
                    </a:solidFill>
                    <a:latin typeface="Times New Roman" pitchFamily="18" charset="0"/>
                  </a:rPr>
                  <a:t>(</a:t>
                </a:r>
                <a:endParaRPr lang="en-US" altLang="en-US"/>
              </a:p>
            </p:txBody>
          </p:sp>
          <p:sp>
            <p:nvSpPr>
              <p:cNvPr id="38986" name="Rectangle 74"/>
              <p:cNvSpPr>
                <a:spLocks noChangeArrowheads="1"/>
              </p:cNvSpPr>
              <p:nvPr/>
            </p:nvSpPr>
            <p:spPr bwMode="auto">
              <a:xfrm>
                <a:off x="708" y="2232"/>
                <a:ext cx="35" cy="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1300">
                    <a:solidFill>
                      <a:srgbClr val="000000"/>
                    </a:solidFill>
                    <a:latin typeface="Times New Roman" pitchFamily="18" charset="0"/>
                  </a:rPr>
                  <a:t>)</a:t>
                </a:r>
                <a:endParaRPr lang="en-US" altLang="en-US"/>
              </a:p>
            </p:txBody>
          </p:sp>
          <p:sp>
            <p:nvSpPr>
              <p:cNvPr id="38998" name="Rectangle 86"/>
              <p:cNvSpPr>
                <a:spLocks noChangeArrowheads="1"/>
              </p:cNvSpPr>
              <p:nvPr/>
            </p:nvSpPr>
            <p:spPr bwMode="auto">
              <a:xfrm>
                <a:off x="2993" y="3641"/>
                <a:ext cx="54" cy="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1300">
                    <a:solidFill>
                      <a:srgbClr val="000000"/>
                    </a:solidFill>
                    <a:latin typeface="Symbol" pitchFamily="18" charset="2"/>
                  </a:rPr>
                  <a:t>q</a:t>
                </a:r>
                <a:endParaRPr lang="en-US" altLang="en-US"/>
              </a:p>
            </p:txBody>
          </p:sp>
        </p:grpSp>
        <p:sp>
          <p:nvSpPr>
            <p:cNvPr id="39001" name="Line 89"/>
            <p:cNvSpPr>
              <a:spLocks noChangeShapeType="1"/>
            </p:cNvSpPr>
            <p:nvPr/>
          </p:nvSpPr>
          <p:spPr bwMode="auto">
            <a:xfrm>
              <a:off x="1042" y="2286"/>
              <a:ext cx="387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0573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9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0" y="24733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5124" name="Object 4"/>
          <p:cNvGraphicFramePr>
            <a:graphicFrameLocks noChangeAspect="1"/>
          </p:cNvGraphicFramePr>
          <p:nvPr/>
        </p:nvGraphicFramePr>
        <p:xfrm>
          <a:off x="990600" y="1143000"/>
          <a:ext cx="7467600" cy="3654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Visio" r:id="rId3" imgW="5351556" imgH="2609576" progId="Visio.Drawing.11">
                  <p:embed/>
                </p:oleObj>
              </mc:Choice>
              <mc:Fallback>
                <p:oleObj name="Visio" r:id="rId3" imgW="5351556" imgH="2609576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1143000"/>
                        <a:ext cx="7467600" cy="3654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54881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2"/>
          <p:cNvSpPr txBox="1">
            <a:spLocks noChangeArrowheads="1"/>
          </p:cNvSpPr>
          <p:nvPr/>
        </p:nvSpPr>
        <p:spPr bwMode="auto">
          <a:xfrm>
            <a:off x="533400" y="457200"/>
            <a:ext cx="81534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0000FF"/>
                </a:solidFill>
              </a:rPr>
              <a:t>When we consider 8 terms, the function looks like the following.</a:t>
            </a:r>
          </a:p>
        </p:txBody>
      </p:sp>
      <p:grpSp>
        <p:nvGrpSpPr>
          <p:cNvPr id="40076" name="Group 140"/>
          <p:cNvGrpSpPr>
            <a:grpSpLocks/>
          </p:cNvGrpSpPr>
          <p:nvPr/>
        </p:nvGrpSpPr>
        <p:grpSpPr bwMode="auto">
          <a:xfrm>
            <a:off x="612775" y="1603375"/>
            <a:ext cx="7766050" cy="4343400"/>
            <a:chOff x="386" y="1010"/>
            <a:chExt cx="4892" cy="2736"/>
          </a:xfrm>
        </p:grpSpPr>
        <p:grpSp>
          <p:nvGrpSpPr>
            <p:cNvPr id="40074" name="Group 138"/>
            <p:cNvGrpSpPr>
              <a:grpSpLocks/>
            </p:cNvGrpSpPr>
            <p:nvPr/>
          </p:nvGrpSpPr>
          <p:grpSpPr bwMode="auto">
            <a:xfrm>
              <a:off x="386" y="1010"/>
              <a:ext cx="4892" cy="2736"/>
              <a:chOff x="386" y="1010"/>
              <a:chExt cx="4892" cy="2736"/>
            </a:xfrm>
          </p:grpSpPr>
          <p:sp>
            <p:nvSpPr>
              <p:cNvPr id="39994" name="Rectangle 58"/>
              <p:cNvSpPr>
                <a:spLocks noChangeArrowheads="1"/>
              </p:cNvSpPr>
              <p:nvPr/>
            </p:nvSpPr>
            <p:spPr bwMode="auto">
              <a:xfrm>
                <a:off x="386" y="1010"/>
                <a:ext cx="4892" cy="5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002" name="Line 66"/>
              <p:cNvSpPr>
                <a:spLocks noChangeShapeType="1"/>
              </p:cNvSpPr>
              <p:nvPr/>
            </p:nvSpPr>
            <p:spPr bwMode="auto">
              <a:xfrm>
                <a:off x="1131" y="1194"/>
                <a:ext cx="1" cy="73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003" name="Line 67"/>
              <p:cNvSpPr>
                <a:spLocks noChangeShapeType="1"/>
              </p:cNvSpPr>
              <p:nvPr/>
            </p:nvSpPr>
            <p:spPr bwMode="auto">
              <a:xfrm>
                <a:off x="1131" y="3327"/>
                <a:ext cx="1" cy="73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004" name="Line 68"/>
              <p:cNvSpPr>
                <a:spLocks noChangeShapeType="1"/>
              </p:cNvSpPr>
              <p:nvPr/>
            </p:nvSpPr>
            <p:spPr bwMode="auto">
              <a:xfrm>
                <a:off x="2096" y="1194"/>
                <a:ext cx="1" cy="73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005" name="Line 69"/>
              <p:cNvSpPr>
                <a:spLocks noChangeShapeType="1"/>
              </p:cNvSpPr>
              <p:nvPr/>
            </p:nvSpPr>
            <p:spPr bwMode="auto">
              <a:xfrm>
                <a:off x="2096" y="3327"/>
                <a:ext cx="1" cy="73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006" name="Line 70"/>
              <p:cNvSpPr>
                <a:spLocks noChangeShapeType="1"/>
              </p:cNvSpPr>
              <p:nvPr/>
            </p:nvSpPr>
            <p:spPr bwMode="auto">
              <a:xfrm>
                <a:off x="3062" y="1194"/>
                <a:ext cx="1" cy="73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007" name="Line 71"/>
              <p:cNvSpPr>
                <a:spLocks noChangeShapeType="1"/>
              </p:cNvSpPr>
              <p:nvPr/>
            </p:nvSpPr>
            <p:spPr bwMode="auto">
              <a:xfrm>
                <a:off x="3062" y="3327"/>
                <a:ext cx="1" cy="73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008" name="Line 72"/>
              <p:cNvSpPr>
                <a:spLocks noChangeShapeType="1"/>
              </p:cNvSpPr>
              <p:nvPr/>
            </p:nvSpPr>
            <p:spPr bwMode="auto">
              <a:xfrm>
                <a:off x="4027" y="1194"/>
                <a:ext cx="1" cy="73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009" name="Line 73"/>
              <p:cNvSpPr>
                <a:spLocks noChangeShapeType="1"/>
              </p:cNvSpPr>
              <p:nvPr/>
            </p:nvSpPr>
            <p:spPr bwMode="auto">
              <a:xfrm>
                <a:off x="4027" y="3327"/>
                <a:ext cx="1" cy="73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010" name="Line 74"/>
              <p:cNvSpPr>
                <a:spLocks noChangeShapeType="1"/>
              </p:cNvSpPr>
              <p:nvPr/>
            </p:nvSpPr>
            <p:spPr bwMode="auto">
              <a:xfrm>
                <a:off x="4993" y="1194"/>
                <a:ext cx="1" cy="73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011" name="Line 75"/>
              <p:cNvSpPr>
                <a:spLocks noChangeShapeType="1"/>
              </p:cNvSpPr>
              <p:nvPr/>
            </p:nvSpPr>
            <p:spPr bwMode="auto">
              <a:xfrm>
                <a:off x="4993" y="3327"/>
                <a:ext cx="1" cy="73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012" name="Line 76"/>
              <p:cNvSpPr>
                <a:spLocks noChangeShapeType="1"/>
              </p:cNvSpPr>
              <p:nvPr/>
            </p:nvSpPr>
            <p:spPr bwMode="auto">
              <a:xfrm>
                <a:off x="1131" y="3400"/>
                <a:ext cx="73" cy="1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013" name="Line 77"/>
              <p:cNvSpPr>
                <a:spLocks noChangeShapeType="1"/>
              </p:cNvSpPr>
              <p:nvPr/>
            </p:nvSpPr>
            <p:spPr bwMode="auto">
              <a:xfrm>
                <a:off x="4919" y="3400"/>
                <a:ext cx="74" cy="1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014" name="Line 78"/>
              <p:cNvSpPr>
                <a:spLocks noChangeShapeType="1"/>
              </p:cNvSpPr>
              <p:nvPr/>
            </p:nvSpPr>
            <p:spPr bwMode="auto">
              <a:xfrm>
                <a:off x="1131" y="3033"/>
                <a:ext cx="73" cy="1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015" name="Line 79"/>
              <p:cNvSpPr>
                <a:spLocks noChangeShapeType="1"/>
              </p:cNvSpPr>
              <p:nvPr/>
            </p:nvSpPr>
            <p:spPr bwMode="auto">
              <a:xfrm>
                <a:off x="4919" y="3033"/>
                <a:ext cx="74" cy="1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016" name="Line 80"/>
              <p:cNvSpPr>
                <a:spLocks noChangeShapeType="1"/>
              </p:cNvSpPr>
              <p:nvPr/>
            </p:nvSpPr>
            <p:spPr bwMode="auto">
              <a:xfrm>
                <a:off x="1131" y="2665"/>
                <a:ext cx="73" cy="1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017" name="Line 81"/>
              <p:cNvSpPr>
                <a:spLocks noChangeShapeType="1"/>
              </p:cNvSpPr>
              <p:nvPr/>
            </p:nvSpPr>
            <p:spPr bwMode="auto">
              <a:xfrm>
                <a:off x="4919" y="2665"/>
                <a:ext cx="74" cy="1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018" name="Line 82"/>
              <p:cNvSpPr>
                <a:spLocks noChangeShapeType="1"/>
              </p:cNvSpPr>
              <p:nvPr/>
            </p:nvSpPr>
            <p:spPr bwMode="auto">
              <a:xfrm>
                <a:off x="1131" y="2297"/>
                <a:ext cx="73" cy="1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019" name="Line 83"/>
              <p:cNvSpPr>
                <a:spLocks noChangeShapeType="1"/>
              </p:cNvSpPr>
              <p:nvPr/>
            </p:nvSpPr>
            <p:spPr bwMode="auto">
              <a:xfrm>
                <a:off x="4919" y="2297"/>
                <a:ext cx="74" cy="1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020" name="Line 84"/>
              <p:cNvSpPr>
                <a:spLocks noChangeShapeType="1"/>
              </p:cNvSpPr>
              <p:nvPr/>
            </p:nvSpPr>
            <p:spPr bwMode="auto">
              <a:xfrm>
                <a:off x="1131" y="1929"/>
                <a:ext cx="73" cy="1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021" name="Line 85"/>
              <p:cNvSpPr>
                <a:spLocks noChangeShapeType="1"/>
              </p:cNvSpPr>
              <p:nvPr/>
            </p:nvSpPr>
            <p:spPr bwMode="auto">
              <a:xfrm>
                <a:off x="4919" y="1929"/>
                <a:ext cx="74" cy="1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022" name="Line 86"/>
              <p:cNvSpPr>
                <a:spLocks noChangeShapeType="1"/>
              </p:cNvSpPr>
              <p:nvPr/>
            </p:nvSpPr>
            <p:spPr bwMode="auto">
              <a:xfrm>
                <a:off x="1131" y="1562"/>
                <a:ext cx="73" cy="1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023" name="Line 87"/>
              <p:cNvSpPr>
                <a:spLocks noChangeShapeType="1"/>
              </p:cNvSpPr>
              <p:nvPr/>
            </p:nvSpPr>
            <p:spPr bwMode="auto">
              <a:xfrm>
                <a:off x="4919" y="1562"/>
                <a:ext cx="74" cy="1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024" name="Line 88"/>
              <p:cNvSpPr>
                <a:spLocks noChangeShapeType="1"/>
              </p:cNvSpPr>
              <p:nvPr/>
            </p:nvSpPr>
            <p:spPr bwMode="auto">
              <a:xfrm>
                <a:off x="1131" y="1194"/>
                <a:ext cx="73" cy="1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025" name="Line 89"/>
              <p:cNvSpPr>
                <a:spLocks noChangeShapeType="1"/>
              </p:cNvSpPr>
              <p:nvPr/>
            </p:nvSpPr>
            <p:spPr bwMode="auto">
              <a:xfrm>
                <a:off x="4919" y="1194"/>
                <a:ext cx="74" cy="1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033" name="Line 97"/>
              <p:cNvSpPr>
                <a:spLocks noChangeShapeType="1"/>
              </p:cNvSpPr>
              <p:nvPr/>
            </p:nvSpPr>
            <p:spPr bwMode="auto">
              <a:xfrm>
                <a:off x="883" y="3400"/>
                <a:ext cx="46" cy="1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034" name="Rectangle 98"/>
              <p:cNvSpPr>
                <a:spLocks noChangeArrowheads="1"/>
              </p:cNvSpPr>
              <p:nvPr/>
            </p:nvSpPr>
            <p:spPr bwMode="auto">
              <a:xfrm>
                <a:off x="960" y="3360"/>
                <a:ext cx="140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1400">
                    <a:solidFill>
                      <a:srgbClr val="000000"/>
                    </a:solidFill>
                    <a:latin typeface="Times New Roman" pitchFamily="18" charset="0"/>
                  </a:rPr>
                  <a:t>1.5</a:t>
                </a:r>
                <a:endParaRPr lang="en-US" altLang="en-US"/>
              </a:p>
            </p:txBody>
          </p:sp>
          <p:sp>
            <p:nvSpPr>
              <p:cNvPr id="40035" name="Line 99"/>
              <p:cNvSpPr>
                <a:spLocks noChangeShapeType="1"/>
              </p:cNvSpPr>
              <p:nvPr/>
            </p:nvSpPr>
            <p:spPr bwMode="auto">
              <a:xfrm>
                <a:off x="965" y="3033"/>
                <a:ext cx="46" cy="1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036" name="Rectangle 100"/>
              <p:cNvSpPr>
                <a:spLocks noChangeArrowheads="1"/>
              </p:cNvSpPr>
              <p:nvPr/>
            </p:nvSpPr>
            <p:spPr bwMode="auto">
              <a:xfrm>
                <a:off x="1021" y="2978"/>
                <a:ext cx="56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1400">
                    <a:solidFill>
                      <a:srgbClr val="000000"/>
                    </a:solidFill>
                    <a:latin typeface="Times New Roman" pitchFamily="18" charset="0"/>
                  </a:rPr>
                  <a:t>1</a:t>
                </a:r>
                <a:endParaRPr lang="en-US" altLang="en-US"/>
              </a:p>
            </p:txBody>
          </p:sp>
          <p:sp>
            <p:nvSpPr>
              <p:cNvPr id="40037" name="Line 101"/>
              <p:cNvSpPr>
                <a:spLocks noChangeShapeType="1"/>
              </p:cNvSpPr>
              <p:nvPr/>
            </p:nvSpPr>
            <p:spPr bwMode="auto">
              <a:xfrm>
                <a:off x="883" y="2665"/>
                <a:ext cx="46" cy="1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038" name="Rectangle 102"/>
              <p:cNvSpPr>
                <a:spLocks noChangeArrowheads="1"/>
              </p:cNvSpPr>
              <p:nvPr/>
            </p:nvSpPr>
            <p:spPr bwMode="auto">
              <a:xfrm>
                <a:off x="938" y="2610"/>
                <a:ext cx="140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1400">
                    <a:solidFill>
                      <a:srgbClr val="000000"/>
                    </a:solidFill>
                    <a:latin typeface="Times New Roman" pitchFamily="18" charset="0"/>
                  </a:rPr>
                  <a:t>0.5</a:t>
                </a:r>
                <a:endParaRPr lang="en-US" altLang="en-US"/>
              </a:p>
            </p:txBody>
          </p:sp>
          <p:sp>
            <p:nvSpPr>
              <p:cNvPr id="40039" name="Rectangle 103"/>
              <p:cNvSpPr>
                <a:spLocks noChangeArrowheads="1"/>
              </p:cNvSpPr>
              <p:nvPr/>
            </p:nvSpPr>
            <p:spPr bwMode="auto">
              <a:xfrm>
                <a:off x="1030" y="2242"/>
                <a:ext cx="56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1400">
                    <a:solidFill>
                      <a:srgbClr val="000000"/>
                    </a:solidFill>
                    <a:latin typeface="Times New Roman" pitchFamily="18" charset="0"/>
                  </a:rPr>
                  <a:t>0</a:t>
                </a:r>
                <a:endParaRPr lang="en-US" altLang="en-US"/>
              </a:p>
            </p:txBody>
          </p:sp>
          <p:sp>
            <p:nvSpPr>
              <p:cNvPr id="40040" name="Rectangle 104"/>
              <p:cNvSpPr>
                <a:spLocks noChangeArrowheads="1"/>
              </p:cNvSpPr>
              <p:nvPr/>
            </p:nvSpPr>
            <p:spPr bwMode="auto">
              <a:xfrm>
                <a:off x="947" y="1875"/>
                <a:ext cx="140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1400">
                    <a:solidFill>
                      <a:srgbClr val="000000"/>
                    </a:solidFill>
                    <a:latin typeface="Times New Roman" pitchFamily="18" charset="0"/>
                  </a:rPr>
                  <a:t>0.5</a:t>
                </a:r>
                <a:endParaRPr lang="en-US" altLang="en-US"/>
              </a:p>
            </p:txBody>
          </p:sp>
          <p:sp>
            <p:nvSpPr>
              <p:cNvPr id="40041" name="Rectangle 105"/>
              <p:cNvSpPr>
                <a:spLocks noChangeArrowheads="1"/>
              </p:cNvSpPr>
              <p:nvPr/>
            </p:nvSpPr>
            <p:spPr bwMode="auto">
              <a:xfrm>
                <a:off x="1030" y="1507"/>
                <a:ext cx="56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1400">
                    <a:solidFill>
                      <a:srgbClr val="000000"/>
                    </a:solidFill>
                    <a:latin typeface="Times New Roman" pitchFamily="18" charset="0"/>
                  </a:rPr>
                  <a:t>1</a:t>
                </a:r>
                <a:endParaRPr lang="en-US" altLang="en-US"/>
              </a:p>
            </p:txBody>
          </p:sp>
          <p:sp>
            <p:nvSpPr>
              <p:cNvPr id="40042" name="Rectangle 106"/>
              <p:cNvSpPr>
                <a:spLocks noChangeArrowheads="1"/>
              </p:cNvSpPr>
              <p:nvPr/>
            </p:nvSpPr>
            <p:spPr bwMode="auto">
              <a:xfrm>
                <a:off x="947" y="1139"/>
                <a:ext cx="140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1400">
                    <a:solidFill>
                      <a:srgbClr val="000000"/>
                    </a:solidFill>
                    <a:latin typeface="Times New Roman" pitchFamily="18" charset="0"/>
                  </a:rPr>
                  <a:t>1.5</a:t>
                </a:r>
                <a:endParaRPr lang="en-US" altLang="en-US"/>
              </a:p>
            </p:txBody>
          </p:sp>
          <p:sp>
            <p:nvSpPr>
              <p:cNvPr id="40043" name="Rectangle 107"/>
              <p:cNvSpPr>
                <a:spLocks noChangeArrowheads="1"/>
              </p:cNvSpPr>
              <p:nvPr/>
            </p:nvSpPr>
            <p:spPr bwMode="auto">
              <a:xfrm>
                <a:off x="1131" y="1194"/>
                <a:ext cx="3862" cy="2206"/>
              </a:xfrm>
              <a:prstGeom prst="rect">
                <a:avLst/>
              </a:prstGeom>
              <a:noFill/>
              <a:ln w="14288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044" name="Freeform 108"/>
              <p:cNvSpPr>
                <a:spLocks/>
              </p:cNvSpPr>
              <p:nvPr/>
            </p:nvSpPr>
            <p:spPr bwMode="auto">
              <a:xfrm>
                <a:off x="1140" y="1424"/>
                <a:ext cx="3862" cy="1737"/>
              </a:xfrm>
              <a:custGeom>
                <a:avLst/>
                <a:gdLst>
                  <a:gd name="T0" fmla="*/ 5 w 420"/>
                  <a:gd name="T1" fmla="*/ 13 h 189"/>
                  <a:gd name="T2" fmla="*/ 11 w 420"/>
                  <a:gd name="T3" fmla="*/ 82 h 189"/>
                  <a:gd name="T4" fmla="*/ 17 w 420"/>
                  <a:gd name="T5" fmla="*/ 182 h 189"/>
                  <a:gd name="T6" fmla="*/ 23 w 420"/>
                  <a:gd name="T7" fmla="*/ 180 h 189"/>
                  <a:gd name="T8" fmla="*/ 31 w 420"/>
                  <a:gd name="T9" fmla="*/ 176 h 189"/>
                  <a:gd name="T10" fmla="*/ 37 w 420"/>
                  <a:gd name="T11" fmla="*/ 172 h 189"/>
                  <a:gd name="T12" fmla="*/ 43 w 420"/>
                  <a:gd name="T13" fmla="*/ 173 h 189"/>
                  <a:gd name="T14" fmla="*/ 50 w 420"/>
                  <a:gd name="T15" fmla="*/ 176 h 189"/>
                  <a:gd name="T16" fmla="*/ 58 w 420"/>
                  <a:gd name="T17" fmla="*/ 177 h 189"/>
                  <a:gd name="T18" fmla="*/ 66 w 420"/>
                  <a:gd name="T19" fmla="*/ 179 h 189"/>
                  <a:gd name="T20" fmla="*/ 72 w 420"/>
                  <a:gd name="T21" fmla="*/ 183 h 189"/>
                  <a:gd name="T22" fmla="*/ 78 w 420"/>
                  <a:gd name="T23" fmla="*/ 76 h 189"/>
                  <a:gd name="T24" fmla="*/ 84 w 420"/>
                  <a:gd name="T25" fmla="*/ 14 h 189"/>
                  <a:gd name="T26" fmla="*/ 91 w 420"/>
                  <a:gd name="T27" fmla="*/ 11 h 189"/>
                  <a:gd name="T28" fmla="*/ 98 w 420"/>
                  <a:gd name="T29" fmla="*/ 11 h 189"/>
                  <a:gd name="T30" fmla="*/ 105 w 420"/>
                  <a:gd name="T31" fmla="*/ 13 h 189"/>
                  <a:gd name="T32" fmla="*/ 112 w 420"/>
                  <a:gd name="T33" fmla="*/ 17 h 189"/>
                  <a:gd name="T34" fmla="*/ 118 w 420"/>
                  <a:gd name="T35" fmla="*/ 18 h 189"/>
                  <a:gd name="T36" fmla="*/ 126 w 420"/>
                  <a:gd name="T37" fmla="*/ 16 h 189"/>
                  <a:gd name="T38" fmla="*/ 133 w 420"/>
                  <a:gd name="T39" fmla="*/ 12 h 189"/>
                  <a:gd name="T40" fmla="*/ 139 w 420"/>
                  <a:gd name="T41" fmla="*/ 1 h 189"/>
                  <a:gd name="T42" fmla="*/ 145 w 420"/>
                  <a:gd name="T43" fmla="*/ 142 h 189"/>
                  <a:gd name="T44" fmla="*/ 151 w 420"/>
                  <a:gd name="T45" fmla="*/ 169 h 189"/>
                  <a:gd name="T46" fmla="*/ 158 w 420"/>
                  <a:gd name="T47" fmla="*/ 175 h 189"/>
                  <a:gd name="T48" fmla="*/ 165 w 420"/>
                  <a:gd name="T49" fmla="*/ 177 h 189"/>
                  <a:gd name="T50" fmla="*/ 172 w 420"/>
                  <a:gd name="T51" fmla="*/ 177 h 189"/>
                  <a:gd name="T52" fmla="*/ 178 w 420"/>
                  <a:gd name="T53" fmla="*/ 173 h 189"/>
                  <a:gd name="T54" fmla="*/ 185 w 420"/>
                  <a:gd name="T55" fmla="*/ 171 h 189"/>
                  <a:gd name="T56" fmla="*/ 193 w 420"/>
                  <a:gd name="T57" fmla="*/ 170 h 189"/>
                  <a:gd name="T58" fmla="*/ 199 w 420"/>
                  <a:gd name="T59" fmla="*/ 173 h 189"/>
                  <a:gd name="T60" fmla="*/ 206 w 420"/>
                  <a:gd name="T61" fmla="*/ 188 h 189"/>
                  <a:gd name="T62" fmla="*/ 212 w 420"/>
                  <a:gd name="T63" fmla="*/ 24 h 189"/>
                  <a:gd name="T64" fmla="*/ 217 w 420"/>
                  <a:gd name="T65" fmla="*/ 22 h 189"/>
                  <a:gd name="T66" fmla="*/ 224 w 420"/>
                  <a:gd name="T67" fmla="*/ 15 h 189"/>
                  <a:gd name="T68" fmla="*/ 232 w 420"/>
                  <a:gd name="T69" fmla="*/ 13 h 189"/>
                  <a:gd name="T70" fmla="*/ 239 w 420"/>
                  <a:gd name="T71" fmla="*/ 12 h 189"/>
                  <a:gd name="T72" fmla="*/ 245 w 420"/>
                  <a:gd name="T73" fmla="*/ 13 h 189"/>
                  <a:gd name="T74" fmla="*/ 252 w 420"/>
                  <a:gd name="T75" fmla="*/ 16 h 189"/>
                  <a:gd name="T76" fmla="*/ 260 w 420"/>
                  <a:gd name="T77" fmla="*/ 18 h 189"/>
                  <a:gd name="T78" fmla="*/ 266 w 420"/>
                  <a:gd name="T79" fmla="*/ 20 h 189"/>
                  <a:gd name="T80" fmla="*/ 273 w 420"/>
                  <a:gd name="T81" fmla="*/ 14 h 189"/>
                  <a:gd name="T82" fmla="*/ 279 w 420"/>
                  <a:gd name="T83" fmla="*/ 186 h 189"/>
                  <a:gd name="T84" fmla="*/ 285 w 420"/>
                  <a:gd name="T85" fmla="*/ 170 h 189"/>
                  <a:gd name="T86" fmla="*/ 292 w 420"/>
                  <a:gd name="T87" fmla="*/ 170 h 189"/>
                  <a:gd name="T88" fmla="*/ 299 w 420"/>
                  <a:gd name="T89" fmla="*/ 173 h 189"/>
                  <a:gd name="T90" fmla="*/ 306 w 420"/>
                  <a:gd name="T91" fmla="*/ 175 h 189"/>
                  <a:gd name="T92" fmla="*/ 313 w 420"/>
                  <a:gd name="T93" fmla="*/ 178 h 189"/>
                  <a:gd name="T94" fmla="*/ 319 w 420"/>
                  <a:gd name="T95" fmla="*/ 176 h 189"/>
                  <a:gd name="T96" fmla="*/ 327 w 420"/>
                  <a:gd name="T97" fmla="*/ 174 h 189"/>
                  <a:gd name="T98" fmla="*/ 334 w 420"/>
                  <a:gd name="T99" fmla="*/ 167 h 189"/>
                  <a:gd name="T100" fmla="*/ 340 w 420"/>
                  <a:gd name="T101" fmla="*/ 156 h 189"/>
                  <a:gd name="T102" fmla="*/ 346 w 420"/>
                  <a:gd name="T103" fmla="*/ 0 h 189"/>
                  <a:gd name="T104" fmla="*/ 352 w 420"/>
                  <a:gd name="T105" fmla="*/ 15 h 189"/>
                  <a:gd name="T106" fmla="*/ 360 w 420"/>
                  <a:gd name="T107" fmla="*/ 15 h 189"/>
                  <a:gd name="T108" fmla="*/ 367 w 420"/>
                  <a:gd name="T109" fmla="*/ 17 h 189"/>
                  <a:gd name="T110" fmla="*/ 374 w 420"/>
                  <a:gd name="T111" fmla="*/ 18 h 189"/>
                  <a:gd name="T112" fmla="*/ 381 w 420"/>
                  <a:gd name="T113" fmla="*/ 15 h 189"/>
                  <a:gd name="T114" fmla="*/ 388 w 420"/>
                  <a:gd name="T115" fmla="*/ 11 h 189"/>
                  <a:gd name="T116" fmla="*/ 394 w 420"/>
                  <a:gd name="T117" fmla="*/ 10 h 189"/>
                  <a:gd name="T118" fmla="*/ 401 w 420"/>
                  <a:gd name="T119" fmla="*/ 14 h 189"/>
                  <a:gd name="T120" fmla="*/ 407 w 420"/>
                  <a:gd name="T121" fmla="*/ 74 h 189"/>
                  <a:gd name="T122" fmla="*/ 413 w 420"/>
                  <a:gd name="T123" fmla="*/ 183 h 189"/>
                  <a:gd name="T124" fmla="*/ 419 w 420"/>
                  <a:gd name="T125" fmla="*/ 179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420" h="189">
                    <a:moveTo>
                      <a:pt x="0" y="9"/>
                    </a:moveTo>
                    <a:lnTo>
                      <a:pt x="0" y="10"/>
                    </a:lnTo>
                    <a:lnTo>
                      <a:pt x="0" y="11"/>
                    </a:lnTo>
                    <a:lnTo>
                      <a:pt x="1" y="13"/>
                    </a:lnTo>
                    <a:lnTo>
                      <a:pt x="1" y="15"/>
                    </a:lnTo>
                    <a:lnTo>
                      <a:pt x="2" y="17"/>
                    </a:lnTo>
                    <a:lnTo>
                      <a:pt x="2" y="19"/>
                    </a:lnTo>
                    <a:lnTo>
                      <a:pt x="2" y="21"/>
                    </a:lnTo>
                    <a:lnTo>
                      <a:pt x="3" y="22"/>
                    </a:lnTo>
                    <a:lnTo>
                      <a:pt x="4" y="22"/>
                    </a:lnTo>
                    <a:lnTo>
                      <a:pt x="4" y="21"/>
                    </a:lnTo>
                    <a:lnTo>
                      <a:pt x="5" y="19"/>
                    </a:lnTo>
                    <a:lnTo>
                      <a:pt x="5" y="16"/>
                    </a:lnTo>
                    <a:lnTo>
                      <a:pt x="5" y="13"/>
                    </a:lnTo>
                    <a:lnTo>
                      <a:pt x="6" y="9"/>
                    </a:lnTo>
                    <a:lnTo>
                      <a:pt x="6" y="6"/>
                    </a:lnTo>
                    <a:lnTo>
                      <a:pt x="7" y="3"/>
                    </a:lnTo>
                    <a:lnTo>
                      <a:pt x="7" y="1"/>
                    </a:lnTo>
                    <a:lnTo>
                      <a:pt x="7" y="0"/>
                    </a:lnTo>
                    <a:lnTo>
                      <a:pt x="8" y="1"/>
                    </a:lnTo>
                    <a:lnTo>
                      <a:pt x="8" y="4"/>
                    </a:lnTo>
                    <a:lnTo>
                      <a:pt x="9" y="9"/>
                    </a:lnTo>
                    <a:lnTo>
                      <a:pt x="9" y="17"/>
                    </a:lnTo>
                    <a:lnTo>
                      <a:pt x="10" y="26"/>
                    </a:lnTo>
                    <a:lnTo>
                      <a:pt x="10" y="38"/>
                    </a:lnTo>
                    <a:lnTo>
                      <a:pt x="10" y="51"/>
                    </a:lnTo>
                    <a:lnTo>
                      <a:pt x="11" y="66"/>
                    </a:lnTo>
                    <a:lnTo>
                      <a:pt x="11" y="82"/>
                    </a:lnTo>
                    <a:lnTo>
                      <a:pt x="12" y="98"/>
                    </a:lnTo>
                    <a:lnTo>
                      <a:pt x="12" y="115"/>
                    </a:lnTo>
                    <a:lnTo>
                      <a:pt x="13" y="130"/>
                    </a:lnTo>
                    <a:lnTo>
                      <a:pt x="13" y="144"/>
                    </a:lnTo>
                    <a:lnTo>
                      <a:pt x="13" y="157"/>
                    </a:lnTo>
                    <a:lnTo>
                      <a:pt x="14" y="168"/>
                    </a:lnTo>
                    <a:lnTo>
                      <a:pt x="14" y="176"/>
                    </a:lnTo>
                    <a:lnTo>
                      <a:pt x="15" y="183"/>
                    </a:lnTo>
                    <a:lnTo>
                      <a:pt x="15" y="187"/>
                    </a:lnTo>
                    <a:lnTo>
                      <a:pt x="15" y="189"/>
                    </a:lnTo>
                    <a:lnTo>
                      <a:pt x="16" y="189"/>
                    </a:lnTo>
                    <a:lnTo>
                      <a:pt x="16" y="187"/>
                    </a:lnTo>
                    <a:lnTo>
                      <a:pt x="17" y="185"/>
                    </a:lnTo>
                    <a:lnTo>
                      <a:pt x="17" y="182"/>
                    </a:lnTo>
                    <a:lnTo>
                      <a:pt x="18" y="178"/>
                    </a:lnTo>
                    <a:lnTo>
                      <a:pt x="18" y="175"/>
                    </a:lnTo>
                    <a:lnTo>
                      <a:pt x="18" y="172"/>
                    </a:lnTo>
                    <a:lnTo>
                      <a:pt x="19" y="169"/>
                    </a:lnTo>
                    <a:lnTo>
                      <a:pt x="19" y="167"/>
                    </a:lnTo>
                    <a:lnTo>
                      <a:pt x="20" y="167"/>
                    </a:lnTo>
                    <a:lnTo>
                      <a:pt x="21" y="168"/>
                    </a:lnTo>
                    <a:lnTo>
                      <a:pt x="21" y="169"/>
                    </a:lnTo>
                    <a:lnTo>
                      <a:pt x="21" y="171"/>
                    </a:lnTo>
                    <a:lnTo>
                      <a:pt x="22" y="173"/>
                    </a:lnTo>
                    <a:lnTo>
                      <a:pt x="22" y="175"/>
                    </a:lnTo>
                    <a:lnTo>
                      <a:pt x="23" y="177"/>
                    </a:lnTo>
                    <a:lnTo>
                      <a:pt x="23" y="179"/>
                    </a:lnTo>
                    <a:lnTo>
                      <a:pt x="23" y="180"/>
                    </a:lnTo>
                    <a:lnTo>
                      <a:pt x="24" y="180"/>
                    </a:lnTo>
                    <a:lnTo>
                      <a:pt x="25" y="179"/>
                    </a:lnTo>
                    <a:lnTo>
                      <a:pt x="25" y="178"/>
                    </a:lnTo>
                    <a:lnTo>
                      <a:pt x="26" y="177"/>
                    </a:lnTo>
                    <a:lnTo>
                      <a:pt x="26" y="175"/>
                    </a:lnTo>
                    <a:lnTo>
                      <a:pt x="26" y="173"/>
                    </a:lnTo>
                    <a:lnTo>
                      <a:pt x="27" y="172"/>
                    </a:lnTo>
                    <a:lnTo>
                      <a:pt x="27" y="171"/>
                    </a:lnTo>
                    <a:lnTo>
                      <a:pt x="28" y="170"/>
                    </a:lnTo>
                    <a:lnTo>
                      <a:pt x="29" y="171"/>
                    </a:lnTo>
                    <a:lnTo>
                      <a:pt x="29" y="172"/>
                    </a:lnTo>
                    <a:lnTo>
                      <a:pt x="30" y="173"/>
                    </a:lnTo>
                    <a:lnTo>
                      <a:pt x="30" y="174"/>
                    </a:lnTo>
                    <a:lnTo>
                      <a:pt x="31" y="176"/>
                    </a:lnTo>
                    <a:lnTo>
                      <a:pt x="31" y="177"/>
                    </a:lnTo>
                    <a:lnTo>
                      <a:pt x="31" y="178"/>
                    </a:lnTo>
                    <a:lnTo>
                      <a:pt x="32" y="178"/>
                    </a:lnTo>
                    <a:lnTo>
                      <a:pt x="33" y="178"/>
                    </a:lnTo>
                    <a:lnTo>
                      <a:pt x="33" y="177"/>
                    </a:lnTo>
                    <a:lnTo>
                      <a:pt x="34" y="177"/>
                    </a:lnTo>
                    <a:lnTo>
                      <a:pt x="34" y="175"/>
                    </a:lnTo>
                    <a:lnTo>
                      <a:pt x="34" y="174"/>
                    </a:lnTo>
                    <a:lnTo>
                      <a:pt x="35" y="173"/>
                    </a:lnTo>
                    <a:lnTo>
                      <a:pt x="35" y="172"/>
                    </a:lnTo>
                    <a:lnTo>
                      <a:pt x="36" y="172"/>
                    </a:lnTo>
                    <a:lnTo>
                      <a:pt x="36" y="171"/>
                    </a:lnTo>
                    <a:lnTo>
                      <a:pt x="37" y="171"/>
                    </a:lnTo>
                    <a:lnTo>
                      <a:pt x="37" y="172"/>
                    </a:lnTo>
                    <a:lnTo>
                      <a:pt x="38" y="173"/>
                    </a:lnTo>
                    <a:lnTo>
                      <a:pt x="38" y="174"/>
                    </a:lnTo>
                    <a:lnTo>
                      <a:pt x="39" y="175"/>
                    </a:lnTo>
                    <a:lnTo>
                      <a:pt x="39" y="176"/>
                    </a:lnTo>
                    <a:lnTo>
                      <a:pt x="39" y="177"/>
                    </a:lnTo>
                    <a:lnTo>
                      <a:pt x="40" y="177"/>
                    </a:lnTo>
                    <a:lnTo>
                      <a:pt x="40" y="178"/>
                    </a:lnTo>
                    <a:lnTo>
                      <a:pt x="41" y="178"/>
                    </a:lnTo>
                    <a:lnTo>
                      <a:pt x="41" y="177"/>
                    </a:lnTo>
                    <a:lnTo>
                      <a:pt x="42" y="177"/>
                    </a:lnTo>
                    <a:lnTo>
                      <a:pt x="42" y="176"/>
                    </a:lnTo>
                    <a:lnTo>
                      <a:pt x="42" y="175"/>
                    </a:lnTo>
                    <a:lnTo>
                      <a:pt x="43" y="174"/>
                    </a:lnTo>
                    <a:lnTo>
                      <a:pt x="43" y="173"/>
                    </a:lnTo>
                    <a:lnTo>
                      <a:pt x="44" y="172"/>
                    </a:lnTo>
                    <a:lnTo>
                      <a:pt x="44" y="171"/>
                    </a:lnTo>
                    <a:lnTo>
                      <a:pt x="45" y="171"/>
                    </a:lnTo>
                    <a:lnTo>
                      <a:pt x="45" y="172"/>
                    </a:lnTo>
                    <a:lnTo>
                      <a:pt x="46" y="172"/>
                    </a:lnTo>
                    <a:lnTo>
                      <a:pt x="46" y="173"/>
                    </a:lnTo>
                    <a:lnTo>
                      <a:pt x="47" y="174"/>
                    </a:lnTo>
                    <a:lnTo>
                      <a:pt x="47" y="175"/>
                    </a:lnTo>
                    <a:lnTo>
                      <a:pt x="47" y="176"/>
                    </a:lnTo>
                    <a:lnTo>
                      <a:pt x="48" y="177"/>
                    </a:lnTo>
                    <a:lnTo>
                      <a:pt x="48" y="178"/>
                    </a:lnTo>
                    <a:lnTo>
                      <a:pt x="49" y="178"/>
                    </a:lnTo>
                    <a:lnTo>
                      <a:pt x="49" y="177"/>
                    </a:lnTo>
                    <a:lnTo>
                      <a:pt x="50" y="176"/>
                    </a:lnTo>
                    <a:lnTo>
                      <a:pt x="51" y="174"/>
                    </a:lnTo>
                    <a:lnTo>
                      <a:pt x="51" y="173"/>
                    </a:lnTo>
                    <a:lnTo>
                      <a:pt x="52" y="172"/>
                    </a:lnTo>
                    <a:lnTo>
                      <a:pt x="52" y="171"/>
                    </a:lnTo>
                    <a:lnTo>
                      <a:pt x="53" y="171"/>
                    </a:lnTo>
                    <a:lnTo>
                      <a:pt x="54" y="172"/>
                    </a:lnTo>
                    <a:lnTo>
                      <a:pt x="54" y="173"/>
                    </a:lnTo>
                    <a:lnTo>
                      <a:pt x="55" y="174"/>
                    </a:lnTo>
                    <a:lnTo>
                      <a:pt x="55" y="175"/>
                    </a:lnTo>
                    <a:lnTo>
                      <a:pt x="55" y="176"/>
                    </a:lnTo>
                    <a:lnTo>
                      <a:pt x="56" y="177"/>
                    </a:lnTo>
                    <a:lnTo>
                      <a:pt x="56" y="178"/>
                    </a:lnTo>
                    <a:lnTo>
                      <a:pt x="57" y="178"/>
                    </a:lnTo>
                    <a:lnTo>
                      <a:pt x="58" y="177"/>
                    </a:lnTo>
                    <a:lnTo>
                      <a:pt x="58" y="176"/>
                    </a:lnTo>
                    <a:lnTo>
                      <a:pt x="59" y="175"/>
                    </a:lnTo>
                    <a:lnTo>
                      <a:pt x="59" y="174"/>
                    </a:lnTo>
                    <a:lnTo>
                      <a:pt x="60" y="173"/>
                    </a:lnTo>
                    <a:lnTo>
                      <a:pt x="60" y="171"/>
                    </a:lnTo>
                    <a:lnTo>
                      <a:pt x="61" y="170"/>
                    </a:lnTo>
                    <a:lnTo>
                      <a:pt x="62" y="171"/>
                    </a:lnTo>
                    <a:lnTo>
                      <a:pt x="63" y="173"/>
                    </a:lnTo>
                    <a:lnTo>
                      <a:pt x="63" y="174"/>
                    </a:lnTo>
                    <a:lnTo>
                      <a:pt x="63" y="176"/>
                    </a:lnTo>
                    <a:lnTo>
                      <a:pt x="64" y="177"/>
                    </a:lnTo>
                    <a:lnTo>
                      <a:pt x="64" y="179"/>
                    </a:lnTo>
                    <a:lnTo>
                      <a:pt x="65" y="180"/>
                    </a:lnTo>
                    <a:lnTo>
                      <a:pt x="66" y="179"/>
                    </a:lnTo>
                    <a:lnTo>
                      <a:pt x="66" y="178"/>
                    </a:lnTo>
                    <a:lnTo>
                      <a:pt x="67" y="176"/>
                    </a:lnTo>
                    <a:lnTo>
                      <a:pt x="67" y="174"/>
                    </a:lnTo>
                    <a:lnTo>
                      <a:pt x="68" y="172"/>
                    </a:lnTo>
                    <a:lnTo>
                      <a:pt x="68" y="170"/>
                    </a:lnTo>
                    <a:lnTo>
                      <a:pt x="68" y="168"/>
                    </a:lnTo>
                    <a:lnTo>
                      <a:pt x="69" y="167"/>
                    </a:lnTo>
                    <a:lnTo>
                      <a:pt x="70" y="167"/>
                    </a:lnTo>
                    <a:lnTo>
                      <a:pt x="70" y="168"/>
                    </a:lnTo>
                    <a:lnTo>
                      <a:pt x="70" y="170"/>
                    </a:lnTo>
                    <a:lnTo>
                      <a:pt x="71" y="173"/>
                    </a:lnTo>
                    <a:lnTo>
                      <a:pt x="71" y="176"/>
                    </a:lnTo>
                    <a:lnTo>
                      <a:pt x="72" y="180"/>
                    </a:lnTo>
                    <a:lnTo>
                      <a:pt x="72" y="183"/>
                    </a:lnTo>
                    <a:lnTo>
                      <a:pt x="73" y="186"/>
                    </a:lnTo>
                    <a:lnTo>
                      <a:pt x="73" y="188"/>
                    </a:lnTo>
                    <a:lnTo>
                      <a:pt x="73" y="189"/>
                    </a:lnTo>
                    <a:lnTo>
                      <a:pt x="74" y="188"/>
                    </a:lnTo>
                    <a:lnTo>
                      <a:pt x="74" y="185"/>
                    </a:lnTo>
                    <a:lnTo>
                      <a:pt x="75" y="180"/>
                    </a:lnTo>
                    <a:lnTo>
                      <a:pt x="75" y="173"/>
                    </a:lnTo>
                    <a:lnTo>
                      <a:pt x="76" y="164"/>
                    </a:lnTo>
                    <a:lnTo>
                      <a:pt x="76" y="152"/>
                    </a:lnTo>
                    <a:lnTo>
                      <a:pt x="76" y="139"/>
                    </a:lnTo>
                    <a:lnTo>
                      <a:pt x="77" y="124"/>
                    </a:lnTo>
                    <a:lnTo>
                      <a:pt x="77" y="108"/>
                    </a:lnTo>
                    <a:lnTo>
                      <a:pt x="78" y="92"/>
                    </a:lnTo>
                    <a:lnTo>
                      <a:pt x="78" y="76"/>
                    </a:lnTo>
                    <a:lnTo>
                      <a:pt x="78" y="60"/>
                    </a:lnTo>
                    <a:lnTo>
                      <a:pt x="79" y="46"/>
                    </a:lnTo>
                    <a:lnTo>
                      <a:pt x="79" y="33"/>
                    </a:lnTo>
                    <a:lnTo>
                      <a:pt x="80" y="22"/>
                    </a:lnTo>
                    <a:lnTo>
                      <a:pt x="80" y="13"/>
                    </a:lnTo>
                    <a:lnTo>
                      <a:pt x="81" y="7"/>
                    </a:lnTo>
                    <a:lnTo>
                      <a:pt x="81" y="3"/>
                    </a:lnTo>
                    <a:lnTo>
                      <a:pt x="81" y="0"/>
                    </a:lnTo>
                    <a:lnTo>
                      <a:pt x="82" y="0"/>
                    </a:lnTo>
                    <a:lnTo>
                      <a:pt x="82" y="1"/>
                    </a:lnTo>
                    <a:lnTo>
                      <a:pt x="83" y="4"/>
                    </a:lnTo>
                    <a:lnTo>
                      <a:pt x="83" y="7"/>
                    </a:lnTo>
                    <a:lnTo>
                      <a:pt x="84" y="11"/>
                    </a:lnTo>
                    <a:lnTo>
                      <a:pt x="84" y="14"/>
                    </a:lnTo>
                    <a:lnTo>
                      <a:pt x="84" y="17"/>
                    </a:lnTo>
                    <a:lnTo>
                      <a:pt x="85" y="20"/>
                    </a:lnTo>
                    <a:lnTo>
                      <a:pt x="85" y="22"/>
                    </a:lnTo>
                    <a:lnTo>
                      <a:pt x="86" y="22"/>
                    </a:lnTo>
                    <a:lnTo>
                      <a:pt x="87" y="20"/>
                    </a:lnTo>
                    <a:lnTo>
                      <a:pt x="87" y="18"/>
                    </a:lnTo>
                    <a:lnTo>
                      <a:pt x="88" y="16"/>
                    </a:lnTo>
                    <a:lnTo>
                      <a:pt x="88" y="14"/>
                    </a:lnTo>
                    <a:lnTo>
                      <a:pt x="89" y="12"/>
                    </a:lnTo>
                    <a:lnTo>
                      <a:pt x="89" y="10"/>
                    </a:lnTo>
                    <a:lnTo>
                      <a:pt x="89" y="9"/>
                    </a:lnTo>
                    <a:lnTo>
                      <a:pt x="90" y="9"/>
                    </a:lnTo>
                    <a:lnTo>
                      <a:pt x="91" y="10"/>
                    </a:lnTo>
                    <a:lnTo>
                      <a:pt x="91" y="11"/>
                    </a:lnTo>
                    <a:lnTo>
                      <a:pt x="91" y="12"/>
                    </a:lnTo>
                    <a:lnTo>
                      <a:pt x="92" y="14"/>
                    </a:lnTo>
                    <a:lnTo>
                      <a:pt x="92" y="15"/>
                    </a:lnTo>
                    <a:lnTo>
                      <a:pt x="93" y="17"/>
                    </a:lnTo>
                    <a:lnTo>
                      <a:pt x="93" y="18"/>
                    </a:lnTo>
                    <a:lnTo>
                      <a:pt x="94" y="19"/>
                    </a:lnTo>
                    <a:lnTo>
                      <a:pt x="95" y="18"/>
                    </a:lnTo>
                    <a:lnTo>
                      <a:pt x="95" y="17"/>
                    </a:lnTo>
                    <a:lnTo>
                      <a:pt x="96" y="16"/>
                    </a:lnTo>
                    <a:lnTo>
                      <a:pt x="96" y="15"/>
                    </a:lnTo>
                    <a:lnTo>
                      <a:pt x="97" y="13"/>
                    </a:lnTo>
                    <a:lnTo>
                      <a:pt x="97" y="12"/>
                    </a:lnTo>
                    <a:lnTo>
                      <a:pt x="97" y="11"/>
                    </a:lnTo>
                    <a:lnTo>
                      <a:pt x="98" y="11"/>
                    </a:lnTo>
                    <a:lnTo>
                      <a:pt x="99" y="11"/>
                    </a:lnTo>
                    <a:lnTo>
                      <a:pt x="99" y="12"/>
                    </a:lnTo>
                    <a:lnTo>
                      <a:pt x="100" y="13"/>
                    </a:lnTo>
                    <a:lnTo>
                      <a:pt x="100" y="15"/>
                    </a:lnTo>
                    <a:lnTo>
                      <a:pt x="101" y="16"/>
                    </a:lnTo>
                    <a:lnTo>
                      <a:pt x="101" y="17"/>
                    </a:lnTo>
                    <a:lnTo>
                      <a:pt x="102" y="17"/>
                    </a:lnTo>
                    <a:lnTo>
                      <a:pt x="102" y="18"/>
                    </a:lnTo>
                    <a:lnTo>
                      <a:pt x="103" y="18"/>
                    </a:lnTo>
                    <a:lnTo>
                      <a:pt x="103" y="17"/>
                    </a:lnTo>
                    <a:lnTo>
                      <a:pt x="104" y="16"/>
                    </a:lnTo>
                    <a:lnTo>
                      <a:pt x="104" y="15"/>
                    </a:lnTo>
                    <a:lnTo>
                      <a:pt x="105" y="14"/>
                    </a:lnTo>
                    <a:lnTo>
                      <a:pt x="105" y="13"/>
                    </a:lnTo>
                    <a:lnTo>
                      <a:pt x="105" y="12"/>
                    </a:lnTo>
                    <a:lnTo>
                      <a:pt x="106" y="12"/>
                    </a:lnTo>
                    <a:lnTo>
                      <a:pt x="106" y="11"/>
                    </a:lnTo>
                    <a:lnTo>
                      <a:pt x="107" y="11"/>
                    </a:lnTo>
                    <a:lnTo>
                      <a:pt x="107" y="12"/>
                    </a:lnTo>
                    <a:lnTo>
                      <a:pt x="108" y="13"/>
                    </a:lnTo>
                    <a:lnTo>
                      <a:pt x="108" y="14"/>
                    </a:lnTo>
                    <a:lnTo>
                      <a:pt x="109" y="15"/>
                    </a:lnTo>
                    <a:lnTo>
                      <a:pt x="109" y="16"/>
                    </a:lnTo>
                    <a:lnTo>
                      <a:pt x="110" y="17"/>
                    </a:lnTo>
                    <a:lnTo>
                      <a:pt x="110" y="18"/>
                    </a:lnTo>
                    <a:lnTo>
                      <a:pt x="111" y="18"/>
                    </a:lnTo>
                    <a:lnTo>
                      <a:pt x="111" y="17"/>
                    </a:lnTo>
                    <a:lnTo>
                      <a:pt x="112" y="17"/>
                    </a:lnTo>
                    <a:lnTo>
                      <a:pt x="112" y="16"/>
                    </a:lnTo>
                    <a:lnTo>
                      <a:pt x="112" y="15"/>
                    </a:lnTo>
                    <a:lnTo>
                      <a:pt x="113" y="14"/>
                    </a:lnTo>
                    <a:lnTo>
                      <a:pt x="113" y="13"/>
                    </a:lnTo>
                    <a:lnTo>
                      <a:pt x="114" y="12"/>
                    </a:lnTo>
                    <a:lnTo>
                      <a:pt x="115" y="11"/>
                    </a:lnTo>
                    <a:lnTo>
                      <a:pt x="115" y="12"/>
                    </a:lnTo>
                    <a:lnTo>
                      <a:pt x="116" y="12"/>
                    </a:lnTo>
                    <a:lnTo>
                      <a:pt x="116" y="13"/>
                    </a:lnTo>
                    <a:lnTo>
                      <a:pt x="117" y="14"/>
                    </a:lnTo>
                    <a:lnTo>
                      <a:pt x="117" y="16"/>
                    </a:lnTo>
                    <a:lnTo>
                      <a:pt x="118" y="16"/>
                    </a:lnTo>
                    <a:lnTo>
                      <a:pt x="118" y="17"/>
                    </a:lnTo>
                    <a:lnTo>
                      <a:pt x="118" y="18"/>
                    </a:lnTo>
                    <a:lnTo>
                      <a:pt x="119" y="18"/>
                    </a:lnTo>
                    <a:lnTo>
                      <a:pt x="120" y="17"/>
                    </a:lnTo>
                    <a:lnTo>
                      <a:pt x="120" y="16"/>
                    </a:lnTo>
                    <a:lnTo>
                      <a:pt x="120" y="15"/>
                    </a:lnTo>
                    <a:lnTo>
                      <a:pt x="121" y="14"/>
                    </a:lnTo>
                    <a:lnTo>
                      <a:pt x="121" y="13"/>
                    </a:lnTo>
                    <a:lnTo>
                      <a:pt x="122" y="12"/>
                    </a:lnTo>
                    <a:lnTo>
                      <a:pt x="122" y="11"/>
                    </a:lnTo>
                    <a:lnTo>
                      <a:pt x="123" y="11"/>
                    </a:lnTo>
                    <a:lnTo>
                      <a:pt x="124" y="12"/>
                    </a:lnTo>
                    <a:lnTo>
                      <a:pt x="124" y="13"/>
                    </a:lnTo>
                    <a:lnTo>
                      <a:pt x="125" y="14"/>
                    </a:lnTo>
                    <a:lnTo>
                      <a:pt x="125" y="15"/>
                    </a:lnTo>
                    <a:lnTo>
                      <a:pt x="126" y="16"/>
                    </a:lnTo>
                    <a:lnTo>
                      <a:pt x="126" y="17"/>
                    </a:lnTo>
                    <a:lnTo>
                      <a:pt x="126" y="18"/>
                    </a:lnTo>
                    <a:lnTo>
                      <a:pt x="127" y="19"/>
                    </a:lnTo>
                    <a:lnTo>
                      <a:pt x="128" y="19"/>
                    </a:lnTo>
                    <a:lnTo>
                      <a:pt x="128" y="18"/>
                    </a:lnTo>
                    <a:lnTo>
                      <a:pt x="128" y="16"/>
                    </a:lnTo>
                    <a:lnTo>
                      <a:pt x="129" y="15"/>
                    </a:lnTo>
                    <a:lnTo>
                      <a:pt x="129" y="13"/>
                    </a:lnTo>
                    <a:lnTo>
                      <a:pt x="130" y="12"/>
                    </a:lnTo>
                    <a:lnTo>
                      <a:pt x="130" y="10"/>
                    </a:lnTo>
                    <a:lnTo>
                      <a:pt x="131" y="9"/>
                    </a:lnTo>
                    <a:lnTo>
                      <a:pt x="132" y="10"/>
                    </a:lnTo>
                    <a:lnTo>
                      <a:pt x="132" y="11"/>
                    </a:lnTo>
                    <a:lnTo>
                      <a:pt x="133" y="12"/>
                    </a:lnTo>
                    <a:lnTo>
                      <a:pt x="133" y="14"/>
                    </a:lnTo>
                    <a:lnTo>
                      <a:pt x="133" y="17"/>
                    </a:lnTo>
                    <a:lnTo>
                      <a:pt x="134" y="19"/>
                    </a:lnTo>
                    <a:lnTo>
                      <a:pt x="134" y="21"/>
                    </a:lnTo>
                    <a:lnTo>
                      <a:pt x="135" y="22"/>
                    </a:lnTo>
                    <a:lnTo>
                      <a:pt x="136" y="22"/>
                    </a:lnTo>
                    <a:lnTo>
                      <a:pt x="136" y="21"/>
                    </a:lnTo>
                    <a:lnTo>
                      <a:pt x="136" y="19"/>
                    </a:lnTo>
                    <a:lnTo>
                      <a:pt x="137" y="17"/>
                    </a:lnTo>
                    <a:lnTo>
                      <a:pt x="137" y="13"/>
                    </a:lnTo>
                    <a:lnTo>
                      <a:pt x="138" y="10"/>
                    </a:lnTo>
                    <a:lnTo>
                      <a:pt x="138" y="6"/>
                    </a:lnTo>
                    <a:lnTo>
                      <a:pt x="139" y="3"/>
                    </a:lnTo>
                    <a:lnTo>
                      <a:pt x="139" y="1"/>
                    </a:lnTo>
                    <a:lnTo>
                      <a:pt x="139" y="0"/>
                    </a:lnTo>
                    <a:lnTo>
                      <a:pt x="140" y="1"/>
                    </a:lnTo>
                    <a:lnTo>
                      <a:pt x="140" y="3"/>
                    </a:lnTo>
                    <a:lnTo>
                      <a:pt x="141" y="8"/>
                    </a:lnTo>
                    <a:lnTo>
                      <a:pt x="141" y="15"/>
                    </a:lnTo>
                    <a:lnTo>
                      <a:pt x="141" y="25"/>
                    </a:lnTo>
                    <a:lnTo>
                      <a:pt x="142" y="36"/>
                    </a:lnTo>
                    <a:lnTo>
                      <a:pt x="142" y="49"/>
                    </a:lnTo>
                    <a:lnTo>
                      <a:pt x="143" y="64"/>
                    </a:lnTo>
                    <a:lnTo>
                      <a:pt x="143" y="80"/>
                    </a:lnTo>
                    <a:lnTo>
                      <a:pt x="144" y="96"/>
                    </a:lnTo>
                    <a:lnTo>
                      <a:pt x="144" y="112"/>
                    </a:lnTo>
                    <a:lnTo>
                      <a:pt x="144" y="128"/>
                    </a:lnTo>
                    <a:lnTo>
                      <a:pt x="145" y="142"/>
                    </a:lnTo>
                    <a:lnTo>
                      <a:pt x="145" y="155"/>
                    </a:lnTo>
                    <a:lnTo>
                      <a:pt x="146" y="166"/>
                    </a:lnTo>
                    <a:lnTo>
                      <a:pt x="146" y="175"/>
                    </a:lnTo>
                    <a:lnTo>
                      <a:pt x="147" y="182"/>
                    </a:lnTo>
                    <a:lnTo>
                      <a:pt x="147" y="186"/>
                    </a:lnTo>
                    <a:lnTo>
                      <a:pt x="147" y="188"/>
                    </a:lnTo>
                    <a:lnTo>
                      <a:pt x="148" y="189"/>
                    </a:lnTo>
                    <a:lnTo>
                      <a:pt x="148" y="188"/>
                    </a:lnTo>
                    <a:lnTo>
                      <a:pt x="149" y="185"/>
                    </a:lnTo>
                    <a:lnTo>
                      <a:pt x="149" y="182"/>
                    </a:lnTo>
                    <a:lnTo>
                      <a:pt x="149" y="179"/>
                    </a:lnTo>
                    <a:lnTo>
                      <a:pt x="150" y="175"/>
                    </a:lnTo>
                    <a:lnTo>
                      <a:pt x="150" y="172"/>
                    </a:lnTo>
                    <a:lnTo>
                      <a:pt x="151" y="169"/>
                    </a:lnTo>
                    <a:lnTo>
                      <a:pt x="151" y="168"/>
                    </a:lnTo>
                    <a:lnTo>
                      <a:pt x="152" y="167"/>
                    </a:lnTo>
                    <a:lnTo>
                      <a:pt x="153" y="169"/>
                    </a:lnTo>
                    <a:lnTo>
                      <a:pt x="153" y="171"/>
                    </a:lnTo>
                    <a:lnTo>
                      <a:pt x="154" y="173"/>
                    </a:lnTo>
                    <a:lnTo>
                      <a:pt x="154" y="175"/>
                    </a:lnTo>
                    <a:lnTo>
                      <a:pt x="154" y="177"/>
                    </a:lnTo>
                    <a:lnTo>
                      <a:pt x="155" y="178"/>
                    </a:lnTo>
                    <a:lnTo>
                      <a:pt x="155" y="180"/>
                    </a:lnTo>
                    <a:lnTo>
                      <a:pt x="156" y="180"/>
                    </a:lnTo>
                    <a:lnTo>
                      <a:pt x="157" y="179"/>
                    </a:lnTo>
                    <a:lnTo>
                      <a:pt x="157" y="178"/>
                    </a:lnTo>
                    <a:lnTo>
                      <a:pt x="157" y="177"/>
                    </a:lnTo>
                    <a:lnTo>
                      <a:pt x="158" y="175"/>
                    </a:lnTo>
                    <a:lnTo>
                      <a:pt x="158" y="174"/>
                    </a:lnTo>
                    <a:lnTo>
                      <a:pt x="159" y="172"/>
                    </a:lnTo>
                    <a:lnTo>
                      <a:pt x="159" y="171"/>
                    </a:lnTo>
                    <a:lnTo>
                      <a:pt x="160" y="170"/>
                    </a:lnTo>
                    <a:lnTo>
                      <a:pt x="161" y="171"/>
                    </a:lnTo>
                    <a:lnTo>
                      <a:pt x="161" y="172"/>
                    </a:lnTo>
                    <a:lnTo>
                      <a:pt x="162" y="173"/>
                    </a:lnTo>
                    <a:lnTo>
                      <a:pt x="162" y="174"/>
                    </a:lnTo>
                    <a:lnTo>
                      <a:pt x="162" y="175"/>
                    </a:lnTo>
                    <a:lnTo>
                      <a:pt x="163" y="177"/>
                    </a:lnTo>
                    <a:lnTo>
                      <a:pt x="163" y="178"/>
                    </a:lnTo>
                    <a:lnTo>
                      <a:pt x="164" y="178"/>
                    </a:lnTo>
                    <a:lnTo>
                      <a:pt x="165" y="178"/>
                    </a:lnTo>
                    <a:lnTo>
                      <a:pt x="165" y="177"/>
                    </a:lnTo>
                    <a:lnTo>
                      <a:pt x="166" y="176"/>
                    </a:lnTo>
                    <a:lnTo>
                      <a:pt x="166" y="175"/>
                    </a:lnTo>
                    <a:lnTo>
                      <a:pt x="167" y="173"/>
                    </a:lnTo>
                    <a:lnTo>
                      <a:pt x="167" y="172"/>
                    </a:lnTo>
                    <a:lnTo>
                      <a:pt x="168" y="172"/>
                    </a:lnTo>
                    <a:lnTo>
                      <a:pt x="168" y="171"/>
                    </a:lnTo>
                    <a:lnTo>
                      <a:pt x="169" y="171"/>
                    </a:lnTo>
                    <a:lnTo>
                      <a:pt x="169" y="172"/>
                    </a:lnTo>
                    <a:lnTo>
                      <a:pt x="170" y="173"/>
                    </a:lnTo>
                    <a:lnTo>
                      <a:pt x="170" y="174"/>
                    </a:lnTo>
                    <a:lnTo>
                      <a:pt x="170" y="175"/>
                    </a:lnTo>
                    <a:lnTo>
                      <a:pt x="171" y="176"/>
                    </a:lnTo>
                    <a:lnTo>
                      <a:pt x="171" y="177"/>
                    </a:lnTo>
                    <a:lnTo>
                      <a:pt x="172" y="177"/>
                    </a:lnTo>
                    <a:lnTo>
                      <a:pt x="172" y="178"/>
                    </a:lnTo>
                    <a:lnTo>
                      <a:pt x="173" y="178"/>
                    </a:lnTo>
                    <a:lnTo>
                      <a:pt x="173" y="177"/>
                    </a:lnTo>
                    <a:lnTo>
                      <a:pt x="174" y="176"/>
                    </a:lnTo>
                    <a:lnTo>
                      <a:pt x="174" y="175"/>
                    </a:lnTo>
                    <a:lnTo>
                      <a:pt x="175" y="174"/>
                    </a:lnTo>
                    <a:lnTo>
                      <a:pt x="175" y="173"/>
                    </a:lnTo>
                    <a:lnTo>
                      <a:pt x="175" y="172"/>
                    </a:lnTo>
                    <a:lnTo>
                      <a:pt x="176" y="172"/>
                    </a:lnTo>
                    <a:lnTo>
                      <a:pt x="176" y="171"/>
                    </a:lnTo>
                    <a:lnTo>
                      <a:pt x="177" y="171"/>
                    </a:lnTo>
                    <a:lnTo>
                      <a:pt x="177" y="172"/>
                    </a:lnTo>
                    <a:lnTo>
                      <a:pt x="178" y="172"/>
                    </a:lnTo>
                    <a:lnTo>
                      <a:pt x="178" y="173"/>
                    </a:lnTo>
                    <a:lnTo>
                      <a:pt x="178" y="174"/>
                    </a:lnTo>
                    <a:lnTo>
                      <a:pt x="179" y="175"/>
                    </a:lnTo>
                    <a:lnTo>
                      <a:pt x="179" y="176"/>
                    </a:lnTo>
                    <a:lnTo>
                      <a:pt x="180" y="177"/>
                    </a:lnTo>
                    <a:lnTo>
                      <a:pt x="181" y="178"/>
                    </a:lnTo>
                    <a:lnTo>
                      <a:pt x="181" y="177"/>
                    </a:lnTo>
                    <a:lnTo>
                      <a:pt x="182" y="177"/>
                    </a:lnTo>
                    <a:lnTo>
                      <a:pt x="182" y="176"/>
                    </a:lnTo>
                    <a:lnTo>
                      <a:pt x="183" y="175"/>
                    </a:lnTo>
                    <a:lnTo>
                      <a:pt x="183" y="174"/>
                    </a:lnTo>
                    <a:lnTo>
                      <a:pt x="183" y="173"/>
                    </a:lnTo>
                    <a:lnTo>
                      <a:pt x="184" y="172"/>
                    </a:lnTo>
                    <a:lnTo>
                      <a:pt x="184" y="171"/>
                    </a:lnTo>
                    <a:lnTo>
                      <a:pt x="185" y="171"/>
                    </a:lnTo>
                    <a:lnTo>
                      <a:pt x="186" y="172"/>
                    </a:lnTo>
                    <a:lnTo>
                      <a:pt x="186" y="173"/>
                    </a:lnTo>
                    <a:lnTo>
                      <a:pt x="187" y="175"/>
                    </a:lnTo>
                    <a:lnTo>
                      <a:pt x="187" y="176"/>
                    </a:lnTo>
                    <a:lnTo>
                      <a:pt x="188" y="177"/>
                    </a:lnTo>
                    <a:lnTo>
                      <a:pt x="188" y="178"/>
                    </a:lnTo>
                    <a:lnTo>
                      <a:pt x="189" y="178"/>
                    </a:lnTo>
                    <a:lnTo>
                      <a:pt x="190" y="177"/>
                    </a:lnTo>
                    <a:lnTo>
                      <a:pt x="191" y="175"/>
                    </a:lnTo>
                    <a:lnTo>
                      <a:pt x="191" y="174"/>
                    </a:lnTo>
                    <a:lnTo>
                      <a:pt x="191" y="173"/>
                    </a:lnTo>
                    <a:lnTo>
                      <a:pt x="192" y="172"/>
                    </a:lnTo>
                    <a:lnTo>
                      <a:pt x="192" y="171"/>
                    </a:lnTo>
                    <a:lnTo>
                      <a:pt x="193" y="170"/>
                    </a:lnTo>
                    <a:lnTo>
                      <a:pt x="194" y="170"/>
                    </a:lnTo>
                    <a:lnTo>
                      <a:pt x="194" y="171"/>
                    </a:lnTo>
                    <a:lnTo>
                      <a:pt x="194" y="172"/>
                    </a:lnTo>
                    <a:lnTo>
                      <a:pt x="195" y="174"/>
                    </a:lnTo>
                    <a:lnTo>
                      <a:pt x="195" y="175"/>
                    </a:lnTo>
                    <a:lnTo>
                      <a:pt x="196" y="177"/>
                    </a:lnTo>
                    <a:lnTo>
                      <a:pt x="196" y="178"/>
                    </a:lnTo>
                    <a:lnTo>
                      <a:pt x="196" y="179"/>
                    </a:lnTo>
                    <a:lnTo>
                      <a:pt x="197" y="180"/>
                    </a:lnTo>
                    <a:lnTo>
                      <a:pt x="198" y="179"/>
                    </a:lnTo>
                    <a:lnTo>
                      <a:pt x="198" y="178"/>
                    </a:lnTo>
                    <a:lnTo>
                      <a:pt x="199" y="177"/>
                    </a:lnTo>
                    <a:lnTo>
                      <a:pt x="199" y="175"/>
                    </a:lnTo>
                    <a:lnTo>
                      <a:pt x="199" y="173"/>
                    </a:lnTo>
                    <a:lnTo>
                      <a:pt x="200" y="170"/>
                    </a:lnTo>
                    <a:lnTo>
                      <a:pt x="200" y="169"/>
                    </a:lnTo>
                    <a:lnTo>
                      <a:pt x="201" y="167"/>
                    </a:lnTo>
                    <a:lnTo>
                      <a:pt x="202" y="167"/>
                    </a:lnTo>
                    <a:lnTo>
                      <a:pt x="202" y="168"/>
                    </a:lnTo>
                    <a:lnTo>
                      <a:pt x="202" y="170"/>
                    </a:lnTo>
                    <a:lnTo>
                      <a:pt x="203" y="172"/>
                    </a:lnTo>
                    <a:lnTo>
                      <a:pt x="203" y="175"/>
                    </a:lnTo>
                    <a:lnTo>
                      <a:pt x="204" y="179"/>
                    </a:lnTo>
                    <a:lnTo>
                      <a:pt x="204" y="182"/>
                    </a:lnTo>
                    <a:lnTo>
                      <a:pt x="204" y="186"/>
                    </a:lnTo>
                    <a:lnTo>
                      <a:pt x="205" y="188"/>
                    </a:lnTo>
                    <a:lnTo>
                      <a:pt x="205" y="189"/>
                    </a:lnTo>
                    <a:lnTo>
                      <a:pt x="206" y="188"/>
                    </a:lnTo>
                    <a:lnTo>
                      <a:pt x="206" y="186"/>
                    </a:lnTo>
                    <a:lnTo>
                      <a:pt x="207" y="181"/>
                    </a:lnTo>
                    <a:lnTo>
                      <a:pt x="207" y="174"/>
                    </a:lnTo>
                    <a:lnTo>
                      <a:pt x="207" y="165"/>
                    </a:lnTo>
                    <a:lnTo>
                      <a:pt x="208" y="154"/>
                    </a:lnTo>
                    <a:lnTo>
                      <a:pt x="208" y="141"/>
                    </a:lnTo>
                    <a:lnTo>
                      <a:pt x="209" y="126"/>
                    </a:lnTo>
                    <a:lnTo>
                      <a:pt x="209" y="111"/>
                    </a:lnTo>
                    <a:lnTo>
                      <a:pt x="210" y="95"/>
                    </a:lnTo>
                    <a:lnTo>
                      <a:pt x="210" y="78"/>
                    </a:lnTo>
                    <a:lnTo>
                      <a:pt x="210" y="63"/>
                    </a:lnTo>
                    <a:lnTo>
                      <a:pt x="211" y="48"/>
                    </a:lnTo>
                    <a:lnTo>
                      <a:pt x="211" y="35"/>
                    </a:lnTo>
                    <a:lnTo>
                      <a:pt x="212" y="24"/>
                    </a:lnTo>
                    <a:lnTo>
                      <a:pt x="212" y="15"/>
                    </a:lnTo>
                    <a:lnTo>
                      <a:pt x="212" y="8"/>
                    </a:lnTo>
                    <a:lnTo>
                      <a:pt x="213" y="3"/>
                    </a:lnTo>
                    <a:lnTo>
                      <a:pt x="213" y="1"/>
                    </a:lnTo>
                    <a:lnTo>
                      <a:pt x="214" y="0"/>
                    </a:lnTo>
                    <a:lnTo>
                      <a:pt x="214" y="1"/>
                    </a:lnTo>
                    <a:lnTo>
                      <a:pt x="215" y="3"/>
                    </a:lnTo>
                    <a:lnTo>
                      <a:pt x="215" y="7"/>
                    </a:lnTo>
                    <a:lnTo>
                      <a:pt x="215" y="10"/>
                    </a:lnTo>
                    <a:lnTo>
                      <a:pt x="216" y="14"/>
                    </a:lnTo>
                    <a:lnTo>
                      <a:pt x="216" y="17"/>
                    </a:lnTo>
                    <a:lnTo>
                      <a:pt x="217" y="19"/>
                    </a:lnTo>
                    <a:lnTo>
                      <a:pt x="217" y="21"/>
                    </a:lnTo>
                    <a:lnTo>
                      <a:pt x="217" y="22"/>
                    </a:lnTo>
                    <a:lnTo>
                      <a:pt x="218" y="22"/>
                    </a:lnTo>
                    <a:lnTo>
                      <a:pt x="219" y="20"/>
                    </a:lnTo>
                    <a:lnTo>
                      <a:pt x="219" y="19"/>
                    </a:lnTo>
                    <a:lnTo>
                      <a:pt x="220" y="16"/>
                    </a:lnTo>
                    <a:lnTo>
                      <a:pt x="220" y="14"/>
                    </a:lnTo>
                    <a:lnTo>
                      <a:pt x="220" y="12"/>
                    </a:lnTo>
                    <a:lnTo>
                      <a:pt x="221" y="11"/>
                    </a:lnTo>
                    <a:lnTo>
                      <a:pt x="221" y="10"/>
                    </a:lnTo>
                    <a:lnTo>
                      <a:pt x="222" y="9"/>
                    </a:lnTo>
                    <a:lnTo>
                      <a:pt x="223" y="10"/>
                    </a:lnTo>
                    <a:lnTo>
                      <a:pt x="223" y="11"/>
                    </a:lnTo>
                    <a:lnTo>
                      <a:pt x="223" y="12"/>
                    </a:lnTo>
                    <a:lnTo>
                      <a:pt x="224" y="14"/>
                    </a:lnTo>
                    <a:lnTo>
                      <a:pt x="224" y="15"/>
                    </a:lnTo>
                    <a:lnTo>
                      <a:pt x="225" y="17"/>
                    </a:lnTo>
                    <a:lnTo>
                      <a:pt x="225" y="18"/>
                    </a:lnTo>
                    <a:lnTo>
                      <a:pt x="225" y="19"/>
                    </a:lnTo>
                    <a:lnTo>
                      <a:pt x="226" y="19"/>
                    </a:lnTo>
                    <a:lnTo>
                      <a:pt x="227" y="18"/>
                    </a:lnTo>
                    <a:lnTo>
                      <a:pt x="227" y="17"/>
                    </a:lnTo>
                    <a:lnTo>
                      <a:pt x="228" y="16"/>
                    </a:lnTo>
                    <a:lnTo>
                      <a:pt x="228" y="15"/>
                    </a:lnTo>
                    <a:lnTo>
                      <a:pt x="228" y="14"/>
                    </a:lnTo>
                    <a:lnTo>
                      <a:pt x="229" y="12"/>
                    </a:lnTo>
                    <a:lnTo>
                      <a:pt x="230" y="11"/>
                    </a:lnTo>
                    <a:lnTo>
                      <a:pt x="231" y="11"/>
                    </a:lnTo>
                    <a:lnTo>
                      <a:pt x="231" y="12"/>
                    </a:lnTo>
                    <a:lnTo>
                      <a:pt x="232" y="13"/>
                    </a:lnTo>
                    <a:lnTo>
                      <a:pt x="232" y="14"/>
                    </a:lnTo>
                    <a:lnTo>
                      <a:pt x="233" y="16"/>
                    </a:lnTo>
                    <a:lnTo>
                      <a:pt x="233" y="17"/>
                    </a:lnTo>
                    <a:lnTo>
                      <a:pt x="234" y="18"/>
                    </a:lnTo>
                    <a:lnTo>
                      <a:pt x="235" y="18"/>
                    </a:lnTo>
                    <a:lnTo>
                      <a:pt x="235" y="17"/>
                    </a:lnTo>
                    <a:lnTo>
                      <a:pt x="236" y="16"/>
                    </a:lnTo>
                    <a:lnTo>
                      <a:pt x="236" y="15"/>
                    </a:lnTo>
                    <a:lnTo>
                      <a:pt x="236" y="14"/>
                    </a:lnTo>
                    <a:lnTo>
                      <a:pt x="237" y="13"/>
                    </a:lnTo>
                    <a:lnTo>
                      <a:pt x="237" y="12"/>
                    </a:lnTo>
                    <a:lnTo>
                      <a:pt x="238" y="12"/>
                    </a:lnTo>
                    <a:lnTo>
                      <a:pt x="238" y="11"/>
                    </a:lnTo>
                    <a:lnTo>
                      <a:pt x="239" y="12"/>
                    </a:lnTo>
                    <a:lnTo>
                      <a:pt x="240" y="13"/>
                    </a:lnTo>
                    <a:lnTo>
                      <a:pt x="240" y="14"/>
                    </a:lnTo>
                    <a:lnTo>
                      <a:pt x="241" y="15"/>
                    </a:lnTo>
                    <a:lnTo>
                      <a:pt x="241" y="16"/>
                    </a:lnTo>
                    <a:lnTo>
                      <a:pt x="241" y="17"/>
                    </a:lnTo>
                    <a:lnTo>
                      <a:pt x="242" y="17"/>
                    </a:lnTo>
                    <a:lnTo>
                      <a:pt x="242" y="18"/>
                    </a:lnTo>
                    <a:lnTo>
                      <a:pt x="243" y="18"/>
                    </a:lnTo>
                    <a:lnTo>
                      <a:pt x="243" y="17"/>
                    </a:lnTo>
                    <a:lnTo>
                      <a:pt x="244" y="17"/>
                    </a:lnTo>
                    <a:lnTo>
                      <a:pt x="244" y="16"/>
                    </a:lnTo>
                    <a:lnTo>
                      <a:pt x="244" y="15"/>
                    </a:lnTo>
                    <a:lnTo>
                      <a:pt x="245" y="14"/>
                    </a:lnTo>
                    <a:lnTo>
                      <a:pt x="245" y="13"/>
                    </a:lnTo>
                    <a:lnTo>
                      <a:pt x="246" y="12"/>
                    </a:lnTo>
                    <a:lnTo>
                      <a:pt x="246" y="11"/>
                    </a:lnTo>
                    <a:lnTo>
                      <a:pt x="247" y="11"/>
                    </a:lnTo>
                    <a:lnTo>
                      <a:pt x="247" y="12"/>
                    </a:lnTo>
                    <a:lnTo>
                      <a:pt x="248" y="12"/>
                    </a:lnTo>
                    <a:lnTo>
                      <a:pt x="248" y="13"/>
                    </a:lnTo>
                    <a:lnTo>
                      <a:pt x="249" y="14"/>
                    </a:lnTo>
                    <a:lnTo>
                      <a:pt x="249" y="15"/>
                    </a:lnTo>
                    <a:lnTo>
                      <a:pt x="249" y="16"/>
                    </a:lnTo>
                    <a:lnTo>
                      <a:pt x="250" y="17"/>
                    </a:lnTo>
                    <a:lnTo>
                      <a:pt x="250" y="18"/>
                    </a:lnTo>
                    <a:lnTo>
                      <a:pt x="251" y="18"/>
                    </a:lnTo>
                    <a:lnTo>
                      <a:pt x="252" y="17"/>
                    </a:lnTo>
                    <a:lnTo>
                      <a:pt x="252" y="16"/>
                    </a:lnTo>
                    <a:lnTo>
                      <a:pt x="253" y="14"/>
                    </a:lnTo>
                    <a:lnTo>
                      <a:pt x="253" y="13"/>
                    </a:lnTo>
                    <a:lnTo>
                      <a:pt x="254" y="12"/>
                    </a:lnTo>
                    <a:lnTo>
                      <a:pt x="254" y="11"/>
                    </a:lnTo>
                    <a:lnTo>
                      <a:pt x="255" y="11"/>
                    </a:lnTo>
                    <a:lnTo>
                      <a:pt x="256" y="11"/>
                    </a:lnTo>
                    <a:lnTo>
                      <a:pt x="256" y="12"/>
                    </a:lnTo>
                    <a:lnTo>
                      <a:pt x="257" y="14"/>
                    </a:lnTo>
                    <a:lnTo>
                      <a:pt x="257" y="15"/>
                    </a:lnTo>
                    <a:lnTo>
                      <a:pt x="257" y="16"/>
                    </a:lnTo>
                    <a:lnTo>
                      <a:pt x="258" y="17"/>
                    </a:lnTo>
                    <a:lnTo>
                      <a:pt x="258" y="18"/>
                    </a:lnTo>
                    <a:lnTo>
                      <a:pt x="259" y="19"/>
                    </a:lnTo>
                    <a:lnTo>
                      <a:pt x="260" y="18"/>
                    </a:lnTo>
                    <a:lnTo>
                      <a:pt x="260" y="17"/>
                    </a:lnTo>
                    <a:lnTo>
                      <a:pt x="261" y="15"/>
                    </a:lnTo>
                    <a:lnTo>
                      <a:pt x="261" y="14"/>
                    </a:lnTo>
                    <a:lnTo>
                      <a:pt x="262" y="12"/>
                    </a:lnTo>
                    <a:lnTo>
                      <a:pt x="262" y="11"/>
                    </a:lnTo>
                    <a:lnTo>
                      <a:pt x="262" y="10"/>
                    </a:lnTo>
                    <a:lnTo>
                      <a:pt x="263" y="9"/>
                    </a:lnTo>
                    <a:lnTo>
                      <a:pt x="264" y="9"/>
                    </a:lnTo>
                    <a:lnTo>
                      <a:pt x="264" y="11"/>
                    </a:lnTo>
                    <a:lnTo>
                      <a:pt x="265" y="12"/>
                    </a:lnTo>
                    <a:lnTo>
                      <a:pt x="265" y="14"/>
                    </a:lnTo>
                    <a:lnTo>
                      <a:pt x="265" y="16"/>
                    </a:lnTo>
                    <a:lnTo>
                      <a:pt x="266" y="18"/>
                    </a:lnTo>
                    <a:lnTo>
                      <a:pt x="266" y="20"/>
                    </a:lnTo>
                    <a:lnTo>
                      <a:pt x="267" y="22"/>
                    </a:lnTo>
                    <a:lnTo>
                      <a:pt x="268" y="21"/>
                    </a:lnTo>
                    <a:lnTo>
                      <a:pt x="268" y="20"/>
                    </a:lnTo>
                    <a:lnTo>
                      <a:pt x="269" y="17"/>
                    </a:lnTo>
                    <a:lnTo>
                      <a:pt x="269" y="14"/>
                    </a:lnTo>
                    <a:lnTo>
                      <a:pt x="270" y="10"/>
                    </a:lnTo>
                    <a:lnTo>
                      <a:pt x="270" y="7"/>
                    </a:lnTo>
                    <a:lnTo>
                      <a:pt x="270" y="4"/>
                    </a:lnTo>
                    <a:lnTo>
                      <a:pt x="271" y="1"/>
                    </a:lnTo>
                    <a:lnTo>
                      <a:pt x="271" y="0"/>
                    </a:lnTo>
                    <a:lnTo>
                      <a:pt x="272" y="1"/>
                    </a:lnTo>
                    <a:lnTo>
                      <a:pt x="272" y="3"/>
                    </a:lnTo>
                    <a:lnTo>
                      <a:pt x="273" y="7"/>
                    </a:lnTo>
                    <a:lnTo>
                      <a:pt x="273" y="14"/>
                    </a:lnTo>
                    <a:lnTo>
                      <a:pt x="273" y="23"/>
                    </a:lnTo>
                    <a:lnTo>
                      <a:pt x="274" y="34"/>
                    </a:lnTo>
                    <a:lnTo>
                      <a:pt x="274" y="47"/>
                    </a:lnTo>
                    <a:lnTo>
                      <a:pt x="275" y="61"/>
                    </a:lnTo>
                    <a:lnTo>
                      <a:pt x="275" y="77"/>
                    </a:lnTo>
                    <a:lnTo>
                      <a:pt x="275" y="93"/>
                    </a:lnTo>
                    <a:lnTo>
                      <a:pt x="276" y="109"/>
                    </a:lnTo>
                    <a:lnTo>
                      <a:pt x="276" y="125"/>
                    </a:lnTo>
                    <a:lnTo>
                      <a:pt x="277" y="140"/>
                    </a:lnTo>
                    <a:lnTo>
                      <a:pt x="277" y="153"/>
                    </a:lnTo>
                    <a:lnTo>
                      <a:pt x="278" y="164"/>
                    </a:lnTo>
                    <a:lnTo>
                      <a:pt x="278" y="174"/>
                    </a:lnTo>
                    <a:lnTo>
                      <a:pt x="278" y="181"/>
                    </a:lnTo>
                    <a:lnTo>
                      <a:pt x="279" y="186"/>
                    </a:lnTo>
                    <a:lnTo>
                      <a:pt x="279" y="188"/>
                    </a:lnTo>
                    <a:lnTo>
                      <a:pt x="280" y="189"/>
                    </a:lnTo>
                    <a:lnTo>
                      <a:pt x="280" y="188"/>
                    </a:lnTo>
                    <a:lnTo>
                      <a:pt x="280" y="186"/>
                    </a:lnTo>
                    <a:lnTo>
                      <a:pt x="281" y="183"/>
                    </a:lnTo>
                    <a:lnTo>
                      <a:pt x="281" y="179"/>
                    </a:lnTo>
                    <a:lnTo>
                      <a:pt x="282" y="176"/>
                    </a:lnTo>
                    <a:lnTo>
                      <a:pt x="282" y="172"/>
                    </a:lnTo>
                    <a:lnTo>
                      <a:pt x="283" y="170"/>
                    </a:lnTo>
                    <a:lnTo>
                      <a:pt x="283" y="168"/>
                    </a:lnTo>
                    <a:lnTo>
                      <a:pt x="283" y="167"/>
                    </a:lnTo>
                    <a:lnTo>
                      <a:pt x="284" y="167"/>
                    </a:lnTo>
                    <a:lnTo>
                      <a:pt x="285" y="168"/>
                    </a:lnTo>
                    <a:lnTo>
                      <a:pt x="285" y="170"/>
                    </a:lnTo>
                    <a:lnTo>
                      <a:pt x="286" y="172"/>
                    </a:lnTo>
                    <a:lnTo>
                      <a:pt x="286" y="175"/>
                    </a:lnTo>
                    <a:lnTo>
                      <a:pt x="286" y="177"/>
                    </a:lnTo>
                    <a:lnTo>
                      <a:pt x="287" y="178"/>
                    </a:lnTo>
                    <a:lnTo>
                      <a:pt x="287" y="179"/>
                    </a:lnTo>
                    <a:lnTo>
                      <a:pt x="288" y="180"/>
                    </a:lnTo>
                    <a:lnTo>
                      <a:pt x="289" y="179"/>
                    </a:lnTo>
                    <a:lnTo>
                      <a:pt x="289" y="177"/>
                    </a:lnTo>
                    <a:lnTo>
                      <a:pt x="290" y="176"/>
                    </a:lnTo>
                    <a:lnTo>
                      <a:pt x="290" y="174"/>
                    </a:lnTo>
                    <a:lnTo>
                      <a:pt x="291" y="173"/>
                    </a:lnTo>
                    <a:lnTo>
                      <a:pt x="291" y="171"/>
                    </a:lnTo>
                    <a:lnTo>
                      <a:pt x="291" y="170"/>
                    </a:lnTo>
                    <a:lnTo>
                      <a:pt x="292" y="170"/>
                    </a:lnTo>
                    <a:lnTo>
                      <a:pt x="293" y="171"/>
                    </a:lnTo>
                    <a:lnTo>
                      <a:pt x="293" y="172"/>
                    </a:lnTo>
                    <a:lnTo>
                      <a:pt x="294" y="173"/>
                    </a:lnTo>
                    <a:lnTo>
                      <a:pt x="294" y="174"/>
                    </a:lnTo>
                    <a:lnTo>
                      <a:pt x="294" y="175"/>
                    </a:lnTo>
                    <a:lnTo>
                      <a:pt x="295" y="176"/>
                    </a:lnTo>
                    <a:lnTo>
                      <a:pt x="295" y="177"/>
                    </a:lnTo>
                    <a:lnTo>
                      <a:pt x="296" y="178"/>
                    </a:lnTo>
                    <a:lnTo>
                      <a:pt x="297" y="178"/>
                    </a:lnTo>
                    <a:lnTo>
                      <a:pt x="297" y="177"/>
                    </a:lnTo>
                    <a:lnTo>
                      <a:pt x="298" y="176"/>
                    </a:lnTo>
                    <a:lnTo>
                      <a:pt x="298" y="175"/>
                    </a:lnTo>
                    <a:lnTo>
                      <a:pt x="299" y="174"/>
                    </a:lnTo>
                    <a:lnTo>
                      <a:pt x="299" y="173"/>
                    </a:lnTo>
                    <a:lnTo>
                      <a:pt x="299" y="172"/>
                    </a:lnTo>
                    <a:lnTo>
                      <a:pt x="300" y="171"/>
                    </a:lnTo>
                    <a:lnTo>
                      <a:pt x="301" y="171"/>
                    </a:lnTo>
                    <a:lnTo>
                      <a:pt x="301" y="172"/>
                    </a:lnTo>
                    <a:lnTo>
                      <a:pt x="301" y="173"/>
                    </a:lnTo>
                    <a:lnTo>
                      <a:pt x="302" y="173"/>
                    </a:lnTo>
                    <a:lnTo>
                      <a:pt x="302" y="175"/>
                    </a:lnTo>
                    <a:lnTo>
                      <a:pt x="303" y="176"/>
                    </a:lnTo>
                    <a:lnTo>
                      <a:pt x="303" y="177"/>
                    </a:lnTo>
                    <a:lnTo>
                      <a:pt x="304" y="177"/>
                    </a:lnTo>
                    <a:lnTo>
                      <a:pt x="304" y="178"/>
                    </a:lnTo>
                    <a:lnTo>
                      <a:pt x="305" y="177"/>
                    </a:lnTo>
                    <a:lnTo>
                      <a:pt x="306" y="176"/>
                    </a:lnTo>
                    <a:lnTo>
                      <a:pt x="306" y="175"/>
                    </a:lnTo>
                    <a:lnTo>
                      <a:pt x="307" y="174"/>
                    </a:lnTo>
                    <a:lnTo>
                      <a:pt x="307" y="173"/>
                    </a:lnTo>
                    <a:lnTo>
                      <a:pt x="307" y="172"/>
                    </a:lnTo>
                    <a:lnTo>
                      <a:pt x="308" y="172"/>
                    </a:lnTo>
                    <a:lnTo>
                      <a:pt x="308" y="171"/>
                    </a:lnTo>
                    <a:lnTo>
                      <a:pt x="309" y="171"/>
                    </a:lnTo>
                    <a:lnTo>
                      <a:pt x="309" y="172"/>
                    </a:lnTo>
                    <a:lnTo>
                      <a:pt x="310" y="173"/>
                    </a:lnTo>
                    <a:lnTo>
                      <a:pt x="310" y="174"/>
                    </a:lnTo>
                    <a:lnTo>
                      <a:pt x="311" y="175"/>
                    </a:lnTo>
                    <a:lnTo>
                      <a:pt x="311" y="176"/>
                    </a:lnTo>
                    <a:lnTo>
                      <a:pt x="312" y="177"/>
                    </a:lnTo>
                    <a:lnTo>
                      <a:pt x="312" y="178"/>
                    </a:lnTo>
                    <a:lnTo>
                      <a:pt x="313" y="178"/>
                    </a:lnTo>
                    <a:lnTo>
                      <a:pt x="313" y="177"/>
                    </a:lnTo>
                    <a:lnTo>
                      <a:pt x="314" y="177"/>
                    </a:lnTo>
                    <a:lnTo>
                      <a:pt x="314" y="176"/>
                    </a:lnTo>
                    <a:lnTo>
                      <a:pt x="315" y="175"/>
                    </a:lnTo>
                    <a:lnTo>
                      <a:pt x="315" y="174"/>
                    </a:lnTo>
                    <a:lnTo>
                      <a:pt x="315" y="173"/>
                    </a:lnTo>
                    <a:lnTo>
                      <a:pt x="316" y="172"/>
                    </a:lnTo>
                    <a:lnTo>
                      <a:pt x="316" y="171"/>
                    </a:lnTo>
                    <a:lnTo>
                      <a:pt x="317" y="171"/>
                    </a:lnTo>
                    <a:lnTo>
                      <a:pt x="317" y="172"/>
                    </a:lnTo>
                    <a:lnTo>
                      <a:pt x="318" y="172"/>
                    </a:lnTo>
                    <a:lnTo>
                      <a:pt x="318" y="173"/>
                    </a:lnTo>
                    <a:lnTo>
                      <a:pt x="319" y="174"/>
                    </a:lnTo>
                    <a:lnTo>
                      <a:pt x="319" y="176"/>
                    </a:lnTo>
                    <a:lnTo>
                      <a:pt x="320" y="177"/>
                    </a:lnTo>
                    <a:lnTo>
                      <a:pt x="320" y="178"/>
                    </a:lnTo>
                    <a:lnTo>
                      <a:pt x="321" y="178"/>
                    </a:lnTo>
                    <a:lnTo>
                      <a:pt x="322" y="178"/>
                    </a:lnTo>
                    <a:lnTo>
                      <a:pt x="322" y="177"/>
                    </a:lnTo>
                    <a:lnTo>
                      <a:pt x="322" y="176"/>
                    </a:lnTo>
                    <a:lnTo>
                      <a:pt x="323" y="174"/>
                    </a:lnTo>
                    <a:lnTo>
                      <a:pt x="323" y="173"/>
                    </a:lnTo>
                    <a:lnTo>
                      <a:pt x="324" y="172"/>
                    </a:lnTo>
                    <a:lnTo>
                      <a:pt x="324" y="171"/>
                    </a:lnTo>
                    <a:lnTo>
                      <a:pt x="325" y="170"/>
                    </a:lnTo>
                    <a:lnTo>
                      <a:pt x="326" y="171"/>
                    </a:lnTo>
                    <a:lnTo>
                      <a:pt x="326" y="172"/>
                    </a:lnTo>
                    <a:lnTo>
                      <a:pt x="327" y="174"/>
                    </a:lnTo>
                    <a:lnTo>
                      <a:pt x="327" y="175"/>
                    </a:lnTo>
                    <a:lnTo>
                      <a:pt x="328" y="177"/>
                    </a:lnTo>
                    <a:lnTo>
                      <a:pt x="328" y="178"/>
                    </a:lnTo>
                    <a:lnTo>
                      <a:pt x="328" y="179"/>
                    </a:lnTo>
                    <a:lnTo>
                      <a:pt x="329" y="180"/>
                    </a:lnTo>
                    <a:lnTo>
                      <a:pt x="330" y="180"/>
                    </a:lnTo>
                    <a:lnTo>
                      <a:pt x="330" y="179"/>
                    </a:lnTo>
                    <a:lnTo>
                      <a:pt x="330" y="177"/>
                    </a:lnTo>
                    <a:lnTo>
                      <a:pt x="331" y="175"/>
                    </a:lnTo>
                    <a:lnTo>
                      <a:pt x="331" y="173"/>
                    </a:lnTo>
                    <a:lnTo>
                      <a:pt x="332" y="171"/>
                    </a:lnTo>
                    <a:lnTo>
                      <a:pt x="332" y="169"/>
                    </a:lnTo>
                    <a:lnTo>
                      <a:pt x="333" y="167"/>
                    </a:lnTo>
                    <a:lnTo>
                      <a:pt x="334" y="167"/>
                    </a:lnTo>
                    <a:lnTo>
                      <a:pt x="334" y="169"/>
                    </a:lnTo>
                    <a:lnTo>
                      <a:pt x="335" y="172"/>
                    </a:lnTo>
                    <a:lnTo>
                      <a:pt x="335" y="175"/>
                    </a:lnTo>
                    <a:lnTo>
                      <a:pt x="336" y="178"/>
                    </a:lnTo>
                    <a:lnTo>
                      <a:pt x="336" y="182"/>
                    </a:lnTo>
                    <a:lnTo>
                      <a:pt x="336" y="185"/>
                    </a:lnTo>
                    <a:lnTo>
                      <a:pt x="337" y="188"/>
                    </a:lnTo>
                    <a:lnTo>
                      <a:pt x="337" y="189"/>
                    </a:lnTo>
                    <a:lnTo>
                      <a:pt x="338" y="189"/>
                    </a:lnTo>
                    <a:lnTo>
                      <a:pt x="338" y="186"/>
                    </a:lnTo>
                    <a:lnTo>
                      <a:pt x="338" y="182"/>
                    </a:lnTo>
                    <a:lnTo>
                      <a:pt x="339" y="176"/>
                    </a:lnTo>
                    <a:lnTo>
                      <a:pt x="339" y="167"/>
                    </a:lnTo>
                    <a:lnTo>
                      <a:pt x="340" y="156"/>
                    </a:lnTo>
                    <a:lnTo>
                      <a:pt x="340" y="143"/>
                    </a:lnTo>
                    <a:lnTo>
                      <a:pt x="341" y="129"/>
                    </a:lnTo>
                    <a:lnTo>
                      <a:pt x="341" y="113"/>
                    </a:lnTo>
                    <a:lnTo>
                      <a:pt x="341" y="97"/>
                    </a:lnTo>
                    <a:lnTo>
                      <a:pt x="342" y="81"/>
                    </a:lnTo>
                    <a:lnTo>
                      <a:pt x="342" y="65"/>
                    </a:lnTo>
                    <a:lnTo>
                      <a:pt x="343" y="50"/>
                    </a:lnTo>
                    <a:lnTo>
                      <a:pt x="343" y="37"/>
                    </a:lnTo>
                    <a:lnTo>
                      <a:pt x="343" y="25"/>
                    </a:lnTo>
                    <a:lnTo>
                      <a:pt x="344" y="16"/>
                    </a:lnTo>
                    <a:lnTo>
                      <a:pt x="344" y="9"/>
                    </a:lnTo>
                    <a:lnTo>
                      <a:pt x="345" y="4"/>
                    </a:lnTo>
                    <a:lnTo>
                      <a:pt x="345" y="1"/>
                    </a:lnTo>
                    <a:lnTo>
                      <a:pt x="346" y="0"/>
                    </a:lnTo>
                    <a:lnTo>
                      <a:pt x="346" y="1"/>
                    </a:lnTo>
                    <a:lnTo>
                      <a:pt x="346" y="3"/>
                    </a:lnTo>
                    <a:lnTo>
                      <a:pt x="347" y="6"/>
                    </a:lnTo>
                    <a:lnTo>
                      <a:pt x="347" y="9"/>
                    </a:lnTo>
                    <a:lnTo>
                      <a:pt x="348" y="13"/>
                    </a:lnTo>
                    <a:lnTo>
                      <a:pt x="348" y="16"/>
                    </a:lnTo>
                    <a:lnTo>
                      <a:pt x="349" y="19"/>
                    </a:lnTo>
                    <a:lnTo>
                      <a:pt x="349" y="21"/>
                    </a:lnTo>
                    <a:lnTo>
                      <a:pt x="349" y="22"/>
                    </a:lnTo>
                    <a:lnTo>
                      <a:pt x="350" y="22"/>
                    </a:lnTo>
                    <a:lnTo>
                      <a:pt x="351" y="21"/>
                    </a:lnTo>
                    <a:lnTo>
                      <a:pt x="351" y="19"/>
                    </a:lnTo>
                    <a:lnTo>
                      <a:pt x="351" y="17"/>
                    </a:lnTo>
                    <a:lnTo>
                      <a:pt x="352" y="15"/>
                    </a:lnTo>
                    <a:lnTo>
                      <a:pt x="352" y="13"/>
                    </a:lnTo>
                    <a:lnTo>
                      <a:pt x="353" y="11"/>
                    </a:lnTo>
                    <a:lnTo>
                      <a:pt x="353" y="10"/>
                    </a:lnTo>
                    <a:lnTo>
                      <a:pt x="354" y="9"/>
                    </a:lnTo>
                    <a:lnTo>
                      <a:pt x="355" y="10"/>
                    </a:lnTo>
                    <a:lnTo>
                      <a:pt x="355" y="12"/>
                    </a:lnTo>
                    <a:lnTo>
                      <a:pt x="356" y="13"/>
                    </a:lnTo>
                    <a:lnTo>
                      <a:pt x="356" y="15"/>
                    </a:lnTo>
                    <a:lnTo>
                      <a:pt x="357" y="16"/>
                    </a:lnTo>
                    <a:lnTo>
                      <a:pt x="357" y="18"/>
                    </a:lnTo>
                    <a:lnTo>
                      <a:pt x="358" y="19"/>
                    </a:lnTo>
                    <a:lnTo>
                      <a:pt x="359" y="18"/>
                    </a:lnTo>
                    <a:lnTo>
                      <a:pt x="359" y="16"/>
                    </a:lnTo>
                    <a:lnTo>
                      <a:pt x="360" y="15"/>
                    </a:lnTo>
                    <a:lnTo>
                      <a:pt x="360" y="14"/>
                    </a:lnTo>
                    <a:lnTo>
                      <a:pt x="361" y="13"/>
                    </a:lnTo>
                    <a:lnTo>
                      <a:pt x="361" y="12"/>
                    </a:lnTo>
                    <a:lnTo>
                      <a:pt x="362" y="11"/>
                    </a:lnTo>
                    <a:lnTo>
                      <a:pt x="363" y="11"/>
                    </a:lnTo>
                    <a:lnTo>
                      <a:pt x="363" y="12"/>
                    </a:lnTo>
                    <a:lnTo>
                      <a:pt x="364" y="13"/>
                    </a:lnTo>
                    <a:lnTo>
                      <a:pt x="364" y="14"/>
                    </a:lnTo>
                    <a:lnTo>
                      <a:pt x="364" y="15"/>
                    </a:lnTo>
                    <a:lnTo>
                      <a:pt x="365" y="16"/>
                    </a:lnTo>
                    <a:lnTo>
                      <a:pt x="365" y="17"/>
                    </a:lnTo>
                    <a:lnTo>
                      <a:pt x="366" y="18"/>
                    </a:lnTo>
                    <a:lnTo>
                      <a:pt x="367" y="18"/>
                    </a:lnTo>
                    <a:lnTo>
                      <a:pt x="367" y="17"/>
                    </a:lnTo>
                    <a:lnTo>
                      <a:pt x="368" y="16"/>
                    </a:lnTo>
                    <a:lnTo>
                      <a:pt x="368" y="15"/>
                    </a:lnTo>
                    <a:lnTo>
                      <a:pt x="369" y="13"/>
                    </a:lnTo>
                    <a:lnTo>
                      <a:pt x="370" y="12"/>
                    </a:lnTo>
                    <a:lnTo>
                      <a:pt x="370" y="11"/>
                    </a:lnTo>
                    <a:lnTo>
                      <a:pt x="371" y="11"/>
                    </a:lnTo>
                    <a:lnTo>
                      <a:pt x="371" y="12"/>
                    </a:lnTo>
                    <a:lnTo>
                      <a:pt x="372" y="13"/>
                    </a:lnTo>
                    <a:lnTo>
                      <a:pt x="372" y="14"/>
                    </a:lnTo>
                    <a:lnTo>
                      <a:pt x="372" y="15"/>
                    </a:lnTo>
                    <a:lnTo>
                      <a:pt x="373" y="16"/>
                    </a:lnTo>
                    <a:lnTo>
                      <a:pt x="373" y="17"/>
                    </a:lnTo>
                    <a:lnTo>
                      <a:pt x="374" y="17"/>
                    </a:lnTo>
                    <a:lnTo>
                      <a:pt x="374" y="18"/>
                    </a:lnTo>
                    <a:lnTo>
                      <a:pt x="375" y="18"/>
                    </a:lnTo>
                    <a:lnTo>
                      <a:pt x="375" y="17"/>
                    </a:lnTo>
                    <a:lnTo>
                      <a:pt x="376" y="16"/>
                    </a:lnTo>
                    <a:lnTo>
                      <a:pt x="376" y="15"/>
                    </a:lnTo>
                    <a:lnTo>
                      <a:pt x="377" y="14"/>
                    </a:lnTo>
                    <a:lnTo>
                      <a:pt x="377" y="13"/>
                    </a:lnTo>
                    <a:lnTo>
                      <a:pt x="378" y="12"/>
                    </a:lnTo>
                    <a:lnTo>
                      <a:pt x="378" y="11"/>
                    </a:lnTo>
                    <a:lnTo>
                      <a:pt x="379" y="11"/>
                    </a:lnTo>
                    <a:lnTo>
                      <a:pt x="379" y="12"/>
                    </a:lnTo>
                    <a:lnTo>
                      <a:pt x="380" y="12"/>
                    </a:lnTo>
                    <a:lnTo>
                      <a:pt x="380" y="13"/>
                    </a:lnTo>
                    <a:lnTo>
                      <a:pt x="380" y="14"/>
                    </a:lnTo>
                    <a:lnTo>
                      <a:pt x="381" y="15"/>
                    </a:lnTo>
                    <a:lnTo>
                      <a:pt x="381" y="16"/>
                    </a:lnTo>
                    <a:lnTo>
                      <a:pt x="382" y="17"/>
                    </a:lnTo>
                    <a:lnTo>
                      <a:pt x="382" y="18"/>
                    </a:lnTo>
                    <a:lnTo>
                      <a:pt x="383" y="18"/>
                    </a:lnTo>
                    <a:lnTo>
                      <a:pt x="383" y="17"/>
                    </a:lnTo>
                    <a:lnTo>
                      <a:pt x="384" y="17"/>
                    </a:lnTo>
                    <a:lnTo>
                      <a:pt x="384" y="16"/>
                    </a:lnTo>
                    <a:lnTo>
                      <a:pt x="385" y="15"/>
                    </a:lnTo>
                    <a:lnTo>
                      <a:pt x="385" y="14"/>
                    </a:lnTo>
                    <a:lnTo>
                      <a:pt x="385" y="12"/>
                    </a:lnTo>
                    <a:lnTo>
                      <a:pt x="386" y="12"/>
                    </a:lnTo>
                    <a:lnTo>
                      <a:pt x="386" y="11"/>
                    </a:lnTo>
                    <a:lnTo>
                      <a:pt x="387" y="11"/>
                    </a:lnTo>
                    <a:lnTo>
                      <a:pt x="388" y="11"/>
                    </a:lnTo>
                    <a:lnTo>
                      <a:pt x="388" y="12"/>
                    </a:lnTo>
                    <a:lnTo>
                      <a:pt x="388" y="13"/>
                    </a:lnTo>
                    <a:lnTo>
                      <a:pt x="389" y="15"/>
                    </a:lnTo>
                    <a:lnTo>
                      <a:pt x="389" y="16"/>
                    </a:lnTo>
                    <a:lnTo>
                      <a:pt x="390" y="17"/>
                    </a:lnTo>
                    <a:lnTo>
                      <a:pt x="390" y="18"/>
                    </a:lnTo>
                    <a:lnTo>
                      <a:pt x="391" y="19"/>
                    </a:lnTo>
                    <a:lnTo>
                      <a:pt x="392" y="18"/>
                    </a:lnTo>
                    <a:lnTo>
                      <a:pt x="392" y="17"/>
                    </a:lnTo>
                    <a:lnTo>
                      <a:pt x="393" y="16"/>
                    </a:lnTo>
                    <a:lnTo>
                      <a:pt x="393" y="14"/>
                    </a:lnTo>
                    <a:lnTo>
                      <a:pt x="393" y="12"/>
                    </a:lnTo>
                    <a:lnTo>
                      <a:pt x="394" y="11"/>
                    </a:lnTo>
                    <a:lnTo>
                      <a:pt x="394" y="10"/>
                    </a:lnTo>
                    <a:lnTo>
                      <a:pt x="395" y="9"/>
                    </a:lnTo>
                    <a:lnTo>
                      <a:pt x="396" y="9"/>
                    </a:lnTo>
                    <a:lnTo>
                      <a:pt x="396" y="10"/>
                    </a:lnTo>
                    <a:lnTo>
                      <a:pt x="396" y="12"/>
                    </a:lnTo>
                    <a:lnTo>
                      <a:pt x="397" y="14"/>
                    </a:lnTo>
                    <a:lnTo>
                      <a:pt x="397" y="16"/>
                    </a:lnTo>
                    <a:lnTo>
                      <a:pt x="398" y="18"/>
                    </a:lnTo>
                    <a:lnTo>
                      <a:pt x="398" y="20"/>
                    </a:lnTo>
                    <a:lnTo>
                      <a:pt x="399" y="21"/>
                    </a:lnTo>
                    <a:lnTo>
                      <a:pt x="399" y="22"/>
                    </a:lnTo>
                    <a:lnTo>
                      <a:pt x="400" y="22"/>
                    </a:lnTo>
                    <a:lnTo>
                      <a:pt x="400" y="20"/>
                    </a:lnTo>
                    <a:lnTo>
                      <a:pt x="401" y="17"/>
                    </a:lnTo>
                    <a:lnTo>
                      <a:pt x="401" y="14"/>
                    </a:lnTo>
                    <a:lnTo>
                      <a:pt x="401" y="11"/>
                    </a:lnTo>
                    <a:lnTo>
                      <a:pt x="402" y="7"/>
                    </a:lnTo>
                    <a:lnTo>
                      <a:pt x="402" y="4"/>
                    </a:lnTo>
                    <a:lnTo>
                      <a:pt x="403" y="2"/>
                    </a:lnTo>
                    <a:lnTo>
                      <a:pt x="403" y="0"/>
                    </a:lnTo>
                    <a:lnTo>
                      <a:pt x="404" y="0"/>
                    </a:lnTo>
                    <a:lnTo>
                      <a:pt x="404" y="2"/>
                    </a:lnTo>
                    <a:lnTo>
                      <a:pt x="404" y="6"/>
                    </a:lnTo>
                    <a:lnTo>
                      <a:pt x="405" y="13"/>
                    </a:lnTo>
                    <a:lnTo>
                      <a:pt x="405" y="21"/>
                    </a:lnTo>
                    <a:lnTo>
                      <a:pt x="406" y="32"/>
                    </a:lnTo>
                    <a:lnTo>
                      <a:pt x="406" y="45"/>
                    </a:lnTo>
                    <a:lnTo>
                      <a:pt x="406" y="59"/>
                    </a:lnTo>
                    <a:lnTo>
                      <a:pt x="407" y="74"/>
                    </a:lnTo>
                    <a:lnTo>
                      <a:pt x="407" y="91"/>
                    </a:lnTo>
                    <a:lnTo>
                      <a:pt x="408" y="107"/>
                    </a:lnTo>
                    <a:lnTo>
                      <a:pt x="408" y="123"/>
                    </a:lnTo>
                    <a:lnTo>
                      <a:pt x="409" y="138"/>
                    </a:lnTo>
                    <a:lnTo>
                      <a:pt x="409" y="151"/>
                    </a:lnTo>
                    <a:lnTo>
                      <a:pt x="409" y="163"/>
                    </a:lnTo>
                    <a:lnTo>
                      <a:pt x="410" y="172"/>
                    </a:lnTo>
                    <a:lnTo>
                      <a:pt x="410" y="180"/>
                    </a:lnTo>
                    <a:lnTo>
                      <a:pt x="411" y="185"/>
                    </a:lnTo>
                    <a:lnTo>
                      <a:pt x="411" y="188"/>
                    </a:lnTo>
                    <a:lnTo>
                      <a:pt x="412" y="189"/>
                    </a:lnTo>
                    <a:lnTo>
                      <a:pt x="412" y="188"/>
                    </a:lnTo>
                    <a:lnTo>
                      <a:pt x="412" y="186"/>
                    </a:lnTo>
                    <a:lnTo>
                      <a:pt x="413" y="183"/>
                    </a:lnTo>
                    <a:lnTo>
                      <a:pt x="413" y="180"/>
                    </a:lnTo>
                    <a:lnTo>
                      <a:pt x="414" y="176"/>
                    </a:lnTo>
                    <a:lnTo>
                      <a:pt x="414" y="173"/>
                    </a:lnTo>
                    <a:lnTo>
                      <a:pt x="414" y="170"/>
                    </a:lnTo>
                    <a:lnTo>
                      <a:pt x="415" y="168"/>
                    </a:lnTo>
                    <a:lnTo>
                      <a:pt x="415" y="167"/>
                    </a:lnTo>
                    <a:lnTo>
                      <a:pt x="416" y="167"/>
                    </a:lnTo>
                    <a:lnTo>
                      <a:pt x="417" y="168"/>
                    </a:lnTo>
                    <a:lnTo>
                      <a:pt x="417" y="170"/>
                    </a:lnTo>
                    <a:lnTo>
                      <a:pt x="417" y="172"/>
                    </a:lnTo>
                    <a:lnTo>
                      <a:pt x="418" y="174"/>
                    </a:lnTo>
                    <a:lnTo>
                      <a:pt x="418" y="176"/>
                    </a:lnTo>
                    <a:lnTo>
                      <a:pt x="419" y="178"/>
                    </a:lnTo>
                    <a:lnTo>
                      <a:pt x="419" y="179"/>
                    </a:lnTo>
                    <a:lnTo>
                      <a:pt x="420" y="180"/>
                    </a:lnTo>
                  </a:path>
                </a:pathLst>
              </a:custGeom>
              <a:noFill/>
              <a:ln w="4445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045" name="Line 109"/>
              <p:cNvSpPr>
                <a:spLocks noChangeShapeType="1"/>
              </p:cNvSpPr>
              <p:nvPr/>
            </p:nvSpPr>
            <p:spPr bwMode="auto">
              <a:xfrm>
                <a:off x="616" y="2453"/>
                <a:ext cx="230" cy="1"/>
              </a:xfrm>
              <a:prstGeom prst="line">
                <a:avLst/>
              </a:prstGeom>
              <a:noFill/>
              <a:ln w="444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057" name="Rectangle 121"/>
              <p:cNvSpPr>
                <a:spLocks noChangeArrowheads="1"/>
              </p:cNvSpPr>
              <p:nvPr/>
            </p:nvSpPr>
            <p:spPr bwMode="auto">
              <a:xfrm>
                <a:off x="634" y="2242"/>
                <a:ext cx="37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1400">
                    <a:solidFill>
                      <a:srgbClr val="000000"/>
                    </a:solidFill>
                    <a:latin typeface="Times New Roman" pitchFamily="18" charset="0"/>
                  </a:rPr>
                  <a:t>f</a:t>
                </a:r>
                <a:endParaRPr lang="en-US" altLang="en-US"/>
              </a:p>
            </p:txBody>
          </p:sp>
          <p:sp>
            <p:nvSpPr>
              <p:cNvPr id="40058" name="Rectangle 122"/>
              <p:cNvSpPr>
                <a:spLocks noChangeArrowheads="1"/>
              </p:cNvSpPr>
              <p:nvPr/>
            </p:nvSpPr>
            <p:spPr bwMode="auto">
              <a:xfrm>
                <a:off x="726" y="2242"/>
                <a:ext cx="58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1400">
                    <a:solidFill>
                      <a:srgbClr val="000000"/>
                    </a:solidFill>
                    <a:latin typeface="Symbol" pitchFamily="18" charset="2"/>
                  </a:rPr>
                  <a:t>q</a:t>
                </a:r>
                <a:endParaRPr lang="en-US" altLang="en-US"/>
              </a:p>
            </p:txBody>
          </p:sp>
          <p:sp>
            <p:nvSpPr>
              <p:cNvPr id="40059" name="Rectangle 123"/>
              <p:cNvSpPr>
                <a:spLocks noChangeArrowheads="1"/>
              </p:cNvSpPr>
              <p:nvPr/>
            </p:nvSpPr>
            <p:spPr bwMode="auto">
              <a:xfrm>
                <a:off x="680" y="2242"/>
                <a:ext cx="37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1400">
                    <a:solidFill>
                      <a:srgbClr val="000000"/>
                    </a:solidFill>
                    <a:latin typeface="Times New Roman" pitchFamily="18" charset="0"/>
                  </a:rPr>
                  <a:t>(</a:t>
                </a:r>
                <a:endParaRPr lang="en-US" altLang="en-US"/>
              </a:p>
            </p:txBody>
          </p:sp>
          <p:sp>
            <p:nvSpPr>
              <p:cNvPr id="40060" name="Rectangle 124"/>
              <p:cNvSpPr>
                <a:spLocks noChangeArrowheads="1"/>
              </p:cNvSpPr>
              <p:nvPr/>
            </p:nvSpPr>
            <p:spPr bwMode="auto">
              <a:xfrm>
                <a:off x="791" y="2242"/>
                <a:ext cx="37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1400">
                    <a:solidFill>
                      <a:srgbClr val="000000"/>
                    </a:solidFill>
                    <a:latin typeface="Times New Roman" pitchFamily="18" charset="0"/>
                  </a:rPr>
                  <a:t>)</a:t>
                </a:r>
                <a:endParaRPr lang="en-US" altLang="en-US"/>
              </a:p>
            </p:txBody>
          </p:sp>
          <p:sp>
            <p:nvSpPr>
              <p:cNvPr id="40072" name="Rectangle 136"/>
              <p:cNvSpPr>
                <a:spLocks noChangeArrowheads="1"/>
              </p:cNvSpPr>
              <p:nvPr/>
            </p:nvSpPr>
            <p:spPr bwMode="auto">
              <a:xfrm>
                <a:off x="3062" y="3612"/>
                <a:ext cx="58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1400">
                    <a:solidFill>
                      <a:srgbClr val="000000"/>
                    </a:solidFill>
                    <a:latin typeface="Symbol" pitchFamily="18" charset="2"/>
                  </a:rPr>
                  <a:t>q</a:t>
                </a:r>
                <a:endParaRPr lang="en-US" altLang="en-US"/>
              </a:p>
            </p:txBody>
          </p:sp>
        </p:grpSp>
        <p:sp>
          <p:nvSpPr>
            <p:cNvPr id="40075" name="Line 139"/>
            <p:cNvSpPr>
              <a:spLocks noChangeShapeType="1"/>
            </p:cNvSpPr>
            <p:nvPr/>
          </p:nvSpPr>
          <p:spPr bwMode="auto">
            <a:xfrm>
              <a:off x="1125" y="2295"/>
              <a:ext cx="386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66320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0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2"/>
          <p:cNvSpPr txBox="1">
            <a:spLocks noChangeArrowheads="1"/>
          </p:cNvSpPr>
          <p:nvPr/>
        </p:nvSpPr>
        <p:spPr bwMode="auto">
          <a:xfrm>
            <a:off x="533400" y="457200"/>
            <a:ext cx="81534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0000FF"/>
                </a:solidFill>
              </a:rPr>
              <a:t>When we consider 12 terms, the function looks like the following.</a:t>
            </a:r>
          </a:p>
        </p:txBody>
      </p:sp>
      <p:grpSp>
        <p:nvGrpSpPr>
          <p:cNvPr id="41099" name="Group 139"/>
          <p:cNvGrpSpPr>
            <a:grpSpLocks/>
          </p:cNvGrpSpPr>
          <p:nvPr/>
        </p:nvGrpSpPr>
        <p:grpSpPr bwMode="auto">
          <a:xfrm>
            <a:off x="558800" y="1593850"/>
            <a:ext cx="7466013" cy="4605338"/>
            <a:chOff x="352" y="1004"/>
            <a:chExt cx="4703" cy="2901"/>
          </a:xfrm>
        </p:grpSpPr>
        <p:grpSp>
          <p:nvGrpSpPr>
            <p:cNvPr id="41097" name="Group 137"/>
            <p:cNvGrpSpPr>
              <a:grpSpLocks/>
            </p:cNvGrpSpPr>
            <p:nvPr/>
          </p:nvGrpSpPr>
          <p:grpSpPr bwMode="auto">
            <a:xfrm>
              <a:off x="352" y="1004"/>
              <a:ext cx="4703" cy="2901"/>
              <a:chOff x="480" y="1104"/>
              <a:chExt cx="4337" cy="2564"/>
            </a:xfrm>
          </p:grpSpPr>
          <p:sp>
            <p:nvSpPr>
              <p:cNvPr id="41025" name="Line 65"/>
              <p:cNvSpPr>
                <a:spLocks noChangeShapeType="1"/>
              </p:cNvSpPr>
              <p:nvPr/>
            </p:nvSpPr>
            <p:spPr bwMode="auto">
              <a:xfrm>
                <a:off x="989" y="1158"/>
                <a:ext cx="1" cy="73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26" name="Line 66"/>
              <p:cNvSpPr>
                <a:spLocks noChangeShapeType="1"/>
              </p:cNvSpPr>
              <p:nvPr/>
            </p:nvSpPr>
            <p:spPr bwMode="auto">
              <a:xfrm>
                <a:off x="989" y="3268"/>
                <a:ext cx="1" cy="72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27" name="Line 67"/>
              <p:cNvSpPr>
                <a:spLocks noChangeShapeType="1"/>
              </p:cNvSpPr>
              <p:nvPr/>
            </p:nvSpPr>
            <p:spPr bwMode="auto">
              <a:xfrm>
                <a:off x="1944" y="1158"/>
                <a:ext cx="1" cy="73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28" name="Line 68"/>
              <p:cNvSpPr>
                <a:spLocks noChangeShapeType="1"/>
              </p:cNvSpPr>
              <p:nvPr/>
            </p:nvSpPr>
            <p:spPr bwMode="auto">
              <a:xfrm>
                <a:off x="1944" y="3268"/>
                <a:ext cx="1" cy="72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29" name="Line 69"/>
              <p:cNvSpPr>
                <a:spLocks noChangeShapeType="1"/>
              </p:cNvSpPr>
              <p:nvPr/>
            </p:nvSpPr>
            <p:spPr bwMode="auto">
              <a:xfrm>
                <a:off x="2899" y="1158"/>
                <a:ext cx="1" cy="73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30" name="Line 70"/>
              <p:cNvSpPr>
                <a:spLocks noChangeShapeType="1"/>
              </p:cNvSpPr>
              <p:nvPr/>
            </p:nvSpPr>
            <p:spPr bwMode="auto">
              <a:xfrm>
                <a:off x="2899" y="3268"/>
                <a:ext cx="1" cy="72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31" name="Line 71"/>
              <p:cNvSpPr>
                <a:spLocks noChangeShapeType="1"/>
              </p:cNvSpPr>
              <p:nvPr/>
            </p:nvSpPr>
            <p:spPr bwMode="auto">
              <a:xfrm>
                <a:off x="3853" y="1158"/>
                <a:ext cx="1" cy="73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32" name="Line 72"/>
              <p:cNvSpPr>
                <a:spLocks noChangeShapeType="1"/>
              </p:cNvSpPr>
              <p:nvPr/>
            </p:nvSpPr>
            <p:spPr bwMode="auto">
              <a:xfrm>
                <a:off x="3853" y="3268"/>
                <a:ext cx="1" cy="72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33" name="Line 73"/>
              <p:cNvSpPr>
                <a:spLocks noChangeShapeType="1"/>
              </p:cNvSpPr>
              <p:nvPr/>
            </p:nvSpPr>
            <p:spPr bwMode="auto">
              <a:xfrm>
                <a:off x="4808" y="1158"/>
                <a:ext cx="1" cy="73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34" name="Line 74"/>
              <p:cNvSpPr>
                <a:spLocks noChangeShapeType="1"/>
              </p:cNvSpPr>
              <p:nvPr/>
            </p:nvSpPr>
            <p:spPr bwMode="auto">
              <a:xfrm>
                <a:off x="4808" y="3268"/>
                <a:ext cx="1" cy="72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35" name="Line 75"/>
              <p:cNvSpPr>
                <a:spLocks noChangeShapeType="1"/>
              </p:cNvSpPr>
              <p:nvPr/>
            </p:nvSpPr>
            <p:spPr bwMode="auto">
              <a:xfrm>
                <a:off x="989" y="3340"/>
                <a:ext cx="73" cy="1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36" name="Line 76"/>
              <p:cNvSpPr>
                <a:spLocks noChangeShapeType="1"/>
              </p:cNvSpPr>
              <p:nvPr/>
            </p:nvSpPr>
            <p:spPr bwMode="auto">
              <a:xfrm>
                <a:off x="4735" y="3340"/>
                <a:ext cx="73" cy="1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37" name="Line 77"/>
              <p:cNvSpPr>
                <a:spLocks noChangeShapeType="1"/>
              </p:cNvSpPr>
              <p:nvPr/>
            </p:nvSpPr>
            <p:spPr bwMode="auto">
              <a:xfrm>
                <a:off x="989" y="2977"/>
                <a:ext cx="73" cy="1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38" name="Line 78"/>
              <p:cNvSpPr>
                <a:spLocks noChangeShapeType="1"/>
              </p:cNvSpPr>
              <p:nvPr/>
            </p:nvSpPr>
            <p:spPr bwMode="auto">
              <a:xfrm>
                <a:off x="4735" y="2977"/>
                <a:ext cx="73" cy="1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39" name="Line 79"/>
              <p:cNvSpPr>
                <a:spLocks noChangeShapeType="1"/>
              </p:cNvSpPr>
              <p:nvPr/>
            </p:nvSpPr>
            <p:spPr bwMode="auto">
              <a:xfrm>
                <a:off x="989" y="2613"/>
                <a:ext cx="73" cy="1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40" name="Line 80"/>
              <p:cNvSpPr>
                <a:spLocks noChangeShapeType="1"/>
              </p:cNvSpPr>
              <p:nvPr/>
            </p:nvSpPr>
            <p:spPr bwMode="auto">
              <a:xfrm>
                <a:off x="4735" y="2613"/>
                <a:ext cx="73" cy="1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41" name="Line 81"/>
              <p:cNvSpPr>
                <a:spLocks noChangeShapeType="1"/>
              </p:cNvSpPr>
              <p:nvPr/>
            </p:nvSpPr>
            <p:spPr bwMode="auto">
              <a:xfrm>
                <a:off x="989" y="2249"/>
                <a:ext cx="73" cy="1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42" name="Line 82"/>
              <p:cNvSpPr>
                <a:spLocks noChangeShapeType="1"/>
              </p:cNvSpPr>
              <p:nvPr/>
            </p:nvSpPr>
            <p:spPr bwMode="auto">
              <a:xfrm>
                <a:off x="4735" y="2249"/>
                <a:ext cx="73" cy="1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43" name="Line 83"/>
              <p:cNvSpPr>
                <a:spLocks noChangeShapeType="1"/>
              </p:cNvSpPr>
              <p:nvPr/>
            </p:nvSpPr>
            <p:spPr bwMode="auto">
              <a:xfrm>
                <a:off x="989" y="1886"/>
                <a:ext cx="73" cy="1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44" name="Line 84"/>
              <p:cNvSpPr>
                <a:spLocks noChangeShapeType="1"/>
              </p:cNvSpPr>
              <p:nvPr/>
            </p:nvSpPr>
            <p:spPr bwMode="auto">
              <a:xfrm>
                <a:off x="4735" y="1886"/>
                <a:ext cx="73" cy="1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45" name="Line 85"/>
              <p:cNvSpPr>
                <a:spLocks noChangeShapeType="1"/>
              </p:cNvSpPr>
              <p:nvPr/>
            </p:nvSpPr>
            <p:spPr bwMode="auto">
              <a:xfrm>
                <a:off x="989" y="1522"/>
                <a:ext cx="73" cy="1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46" name="Line 86"/>
              <p:cNvSpPr>
                <a:spLocks noChangeShapeType="1"/>
              </p:cNvSpPr>
              <p:nvPr/>
            </p:nvSpPr>
            <p:spPr bwMode="auto">
              <a:xfrm>
                <a:off x="4735" y="1522"/>
                <a:ext cx="73" cy="1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47" name="Line 87"/>
              <p:cNvSpPr>
                <a:spLocks noChangeShapeType="1"/>
              </p:cNvSpPr>
              <p:nvPr/>
            </p:nvSpPr>
            <p:spPr bwMode="auto">
              <a:xfrm>
                <a:off x="989" y="1158"/>
                <a:ext cx="73" cy="1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48" name="Line 88"/>
              <p:cNvSpPr>
                <a:spLocks noChangeShapeType="1"/>
              </p:cNvSpPr>
              <p:nvPr/>
            </p:nvSpPr>
            <p:spPr bwMode="auto">
              <a:xfrm>
                <a:off x="4735" y="1158"/>
                <a:ext cx="73" cy="1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57" name="Rectangle 97"/>
              <p:cNvSpPr>
                <a:spLocks noChangeArrowheads="1"/>
              </p:cNvSpPr>
              <p:nvPr/>
            </p:nvSpPr>
            <p:spPr bwMode="auto">
              <a:xfrm>
                <a:off x="799" y="3286"/>
                <a:ext cx="129" cy="1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1400">
                    <a:solidFill>
                      <a:srgbClr val="000000"/>
                    </a:solidFill>
                    <a:latin typeface="Times New Roman" pitchFamily="18" charset="0"/>
                  </a:rPr>
                  <a:t>1.5</a:t>
                </a:r>
                <a:endParaRPr lang="en-US" altLang="en-US"/>
              </a:p>
            </p:txBody>
          </p:sp>
          <p:sp>
            <p:nvSpPr>
              <p:cNvPr id="41058" name="Line 98"/>
              <p:cNvSpPr>
                <a:spLocks noChangeShapeType="1"/>
              </p:cNvSpPr>
              <p:nvPr/>
            </p:nvSpPr>
            <p:spPr bwMode="auto">
              <a:xfrm>
                <a:off x="826" y="2977"/>
                <a:ext cx="45" cy="1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59" name="Rectangle 99"/>
              <p:cNvSpPr>
                <a:spLocks noChangeArrowheads="1"/>
              </p:cNvSpPr>
              <p:nvPr/>
            </p:nvSpPr>
            <p:spPr bwMode="auto">
              <a:xfrm>
                <a:off x="880" y="2922"/>
                <a:ext cx="52" cy="1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1400">
                    <a:solidFill>
                      <a:srgbClr val="000000"/>
                    </a:solidFill>
                    <a:latin typeface="Times New Roman" pitchFamily="18" charset="0"/>
                  </a:rPr>
                  <a:t>1</a:t>
                </a:r>
                <a:endParaRPr lang="en-US" altLang="en-US"/>
              </a:p>
            </p:txBody>
          </p:sp>
          <p:sp>
            <p:nvSpPr>
              <p:cNvPr id="41060" name="Line 100"/>
              <p:cNvSpPr>
                <a:spLocks noChangeShapeType="1"/>
              </p:cNvSpPr>
              <p:nvPr/>
            </p:nvSpPr>
            <p:spPr bwMode="auto">
              <a:xfrm>
                <a:off x="744" y="2613"/>
                <a:ext cx="45" cy="1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61" name="Rectangle 101"/>
              <p:cNvSpPr>
                <a:spLocks noChangeArrowheads="1"/>
              </p:cNvSpPr>
              <p:nvPr/>
            </p:nvSpPr>
            <p:spPr bwMode="auto">
              <a:xfrm>
                <a:off x="799" y="2559"/>
                <a:ext cx="129" cy="1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1400">
                    <a:solidFill>
                      <a:srgbClr val="000000"/>
                    </a:solidFill>
                    <a:latin typeface="Times New Roman" pitchFamily="18" charset="0"/>
                  </a:rPr>
                  <a:t>0.5</a:t>
                </a:r>
                <a:endParaRPr lang="en-US" altLang="en-US"/>
              </a:p>
            </p:txBody>
          </p:sp>
          <p:sp>
            <p:nvSpPr>
              <p:cNvPr id="41062" name="Rectangle 102"/>
              <p:cNvSpPr>
                <a:spLocks noChangeArrowheads="1"/>
              </p:cNvSpPr>
              <p:nvPr/>
            </p:nvSpPr>
            <p:spPr bwMode="auto">
              <a:xfrm>
                <a:off x="889" y="2195"/>
                <a:ext cx="52" cy="1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1400">
                    <a:solidFill>
                      <a:srgbClr val="000000"/>
                    </a:solidFill>
                    <a:latin typeface="Times New Roman" pitchFamily="18" charset="0"/>
                  </a:rPr>
                  <a:t>0</a:t>
                </a:r>
                <a:endParaRPr lang="en-US" altLang="en-US"/>
              </a:p>
            </p:txBody>
          </p:sp>
          <p:sp>
            <p:nvSpPr>
              <p:cNvPr id="41063" name="Rectangle 103"/>
              <p:cNvSpPr>
                <a:spLocks noChangeArrowheads="1"/>
              </p:cNvSpPr>
              <p:nvPr/>
            </p:nvSpPr>
            <p:spPr bwMode="auto">
              <a:xfrm>
                <a:off x="808" y="1831"/>
                <a:ext cx="129" cy="1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1400">
                    <a:solidFill>
                      <a:srgbClr val="000000"/>
                    </a:solidFill>
                    <a:latin typeface="Times New Roman" pitchFamily="18" charset="0"/>
                  </a:rPr>
                  <a:t>0.5</a:t>
                </a:r>
                <a:endParaRPr lang="en-US" altLang="en-US"/>
              </a:p>
            </p:txBody>
          </p:sp>
          <p:sp>
            <p:nvSpPr>
              <p:cNvPr id="41064" name="Rectangle 104"/>
              <p:cNvSpPr>
                <a:spLocks noChangeArrowheads="1"/>
              </p:cNvSpPr>
              <p:nvPr/>
            </p:nvSpPr>
            <p:spPr bwMode="auto">
              <a:xfrm>
                <a:off x="889" y="1468"/>
                <a:ext cx="52" cy="1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1400">
                    <a:solidFill>
                      <a:srgbClr val="000000"/>
                    </a:solidFill>
                    <a:latin typeface="Times New Roman" pitchFamily="18" charset="0"/>
                  </a:rPr>
                  <a:t>1</a:t>
                </a:r>
                <a:endParaRPr lang="en-US" altLang="en-US"/>
              </a:p>
            </p:txBody>
          </p:sp>
          <p:sp>
            <p:nvSpPr>
              <p:cNvPr id="41065" name="Rectangle 105"/>
              <p:cNvSpPr>
                <a:spLocks noChangeArrowheads="1"/>
              </p:cNvSpPr>
              <p:nvPr/>
            </p:nvSpPr>
            <p:spPr bwMode="auto">
              <a:xfrm>
                <a:off x="808" y="1104"/>
                <a:ext cx="129" cy="1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1400">
                    <a:solidFill>
                      <a:srgbClr val="000000"/>
                    </a:solidFill>
                    <a:latin typeface="Times New Roman" pitchFamily="18" charset="0"/>
                  </a:rPr>
                  <a:t>1.5</a:t>
                </a:r>
                <a:endParaRPr lang="en-US" altLang="en-US"/>
              </a:p>
            </p:txBody>
          </p:sp>
          <p:sp>
            <p:nvSpPr>
              <p:cNvPr id="41066" name="Rectangle 106"/>
              <p:cNvSpPr>
                <a:spLocks noChangeArrowheads="1"/>
              </p:cNvSpPr>
              <p:nvPr/>
            </p:nvSpPr>
            <p:spPr bwMode="auto">
              <a:xfrm>
                <a:off x="989" y="1158"/>
                <a:ext cx="3819" cy="2182"/>
              </a:xfrm>
              <a:prstGeom prst="rect">
                <a:avLst/>
              </a:prstGeom>
              <a:noFill/>
              <a:ln w="14288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67" name="Freeform 107"/>
              <p:cNvSpPr>
                <a:spLocks/>
              </p:cNvSpPr>
              <p:nvPr/>
            </p:nvSpPr>
            <p:spPr bwMode="auto">
              <a:xfrm>
                <a:off x="999" y="1386"/>
                <a:ext cx="3818" cy="1718"/>
              </a:xfrm>
              <a:custGeom>
                <a:avLst/>
                <a:gdLst>
                  <a:gd name="T0" fmla="*/ 5 w 420"/>
                  <a:gd name="T1" fmla="*/ 17 h 189"/>
                  <a:gd name="T2" fmla="*/ 11 w 420"/>
                  <a:gd name="T3" fmla="*/ 76 h 189"/>
                  <a:gd name="T4" fmla="*/ 18 w 420"/>
                  <a:gd name="T5" fmla="*/ 168 h 189"/>
                  <a:gd name="T6" fmla="*/ 24 w 420"/>
                  <a:gd name="T7" fmla="*/ 174 h 189"/>
                  <a:gd name="T8" fmla="*/ 31 w 420"/>
                  <a:gd name="T9" fmla="*/ 177 h 189"/>
                  <a:gd name="T10" fmla="*/ 39 w 420"/>
                  <a:gd name="T11" fmla="*/ 173 h 189"/>
                  <a:gd name="T12" fmla="*/ 45 w 420"/>
                  <a:gd name="T13" fmla="*/ 172 h 189"/>
                  <a:gd name="T14" fmla="*/ 52 w 420"/>
                  <a:gd name="T15" fmla="*/ 176 h 189"/>
                  <a:gd name="T16" fmla="*/ 58 w 420"/>
                  <a:gd name="T17" fmla="*/ 177 h 189"/>
                  <a:gd name="T18" fmla="*/ 65 w 420"/>
                  <a:gd name="T19" fmla="*/ 175 h 189"/>
                  <a:gd name="T20" fmla="*/ 71 w 420"/>
                  <a:gd name="T21" fmla="*/ 172 h 189"/>
                  <a:gd name="T22" fmla="*/ 77 w 420"/>
                  <a:gd name="T23" fmla="*/ 115 h 189"/>
                  <a:gd name="T24" fmla="*/ 84 w 420"/>
                  <a:gd name="T25" fmla="*/ 21 h 189"/>
                  <a:gd name="T26" fmla="*/ 90 w 420"/>
                  <a:gd name="T27" fmla="*/ 15 h 189"/>
                  <a:gd name="T28" fmla="*/ 98 w 420"/>
                  <a:gd name="T29" fmla="*/ 13 h 189"/>
                  <a:gd name="T30" fmla="*/ 105 w 420"/>
                  <a:gd name="T31" fmla="*/ 17 h 189"/>
                  <a:gd name="T32" fmla="*/ 112 w 420"/>
                  <a:gd name="T33" fmla="*/ 15 h 189"/>
                  <a:gd name="T34" fmla="*/ 118 w 420"/>
                  <a:gd name="T35" fmla="*/ 12 h 189"/>
                  <a:gd name="T36" fmla="*/ 125 w 420"/>
                  <a:gd name="T37" fmla="*/ 13 h 189"/>
                  <a:gd name="T38" fmla="*/ 132 w 420"/>
                  <a:gd name="T39" fmla="*/ 17 h 189"/>
                  <a:gd name="T40" fmla="*/ 138 w 420"/>
                  <a:gd name="T41" fmla="*/ 22 h 189"/>
                  <a:gd name="T42" fmla="*/ 144 w 420"/>
                  <a:gd name="T43" fmla="*/ 121 h 189"/>
                  <a:gd name="T44" fmla="*/ 150 w 420"/>
                  <a:gd name="T45" fmla="*/ 173 h 189"/>
                  <a:gd name="T46" fmla="*/ 157 w 420"/>
                  <a:gd name="T47" fmla="*/ 177 h 189"/>
                  <a:gd name="T48" fmla="*/ 164 w 420"/>
                  <a:gd name="T49" fmla="*/ 175 h 189"/>
                  <a:gd name="T50" fmla="*/ 172 w 420"/>
                  <a:gd name="T51" fmla="*/ 173 h 189"/>
                  <a:gd name="T52" fmla="*/ 178 w 420"/>
                  <a:gd name="T53" fmla="*/ 175 h 189"/>
                  <a:gd name="T54" fmla="*/ 186 w 420"/>
                  <a:gd name="T55" fmla="*/ 176 h 189"/>
                  <a:gd name="T56" fmla="*/ 192 w 420"/>
                  <a:gd name="T57" fmla="*/ 174 h 189"/>
                  <a:gd name="T58" fmla="*/ 199 w 420"/>
                  <a:gd name="T59" fmla="*/ 170 h 189"/>
                  <a:gd name="T60" fmla="*/ 205 w 420"/>
                  <a:gd name="T61" fmla="*/ 171 h 189"/>
                  <a:gd name="T62" fmla="*/ 211 w 420"/>
                  <a:gd name="T63" fmla="*/ 15 h 189"/>
                  <a:gd name="T64" fmla="*/ 218 w 420"/>
                  <a:gd name="T65" fmla="*/ 9 h 189"/>
                  <a:gd name="T66" fmla="*/ 224 w 420"/>
                  <a:gd name="T67" fmla="*/ 13 h 189"/>
                  <a:gd name="T68" fmla="*/ 231 w 420"/>
                  <a:gd name="T69" fmla="*/ 17 h 189"/>
                  <a:gd name="T70" fmla="*/ 238 w 420"/>
                  <a:gd name="T71" fmla="*/ 14 h 189"/>
                  <a:gd name="T72" fmla="*/ 245 w 420"/>
                  <a:gd name="T73" fmla="*/ 13 h 189"/>
                  <a:gd name="T74" fmla="*/ 252 w 420"/>
                  <a:gd name="T75" fmla="*/ 15 h 189"/>
                  <a:gd name="T76" fmla="*/ 260 w 420"/>
                  <a:gd name="T77" fmla="*/ 16 h 189"/>
                  <a:gd name="T78" fmla="*/ 266 w 420"/>
                  <a:gd name="T79" fmla="*/ 12 h 189"/>
                  <a:gd name="T80" fmla="*/ 273 w 420"/>
                  <a:gd name="T81" fmla="*/ 5 h 189"/>
                  <a:gd name="T82" fmla="*/ 279 w 420"/>
                  <a:gd name="T83" fmla="*/ 181 h 189"/>
                  <a:gd name="T84" fmla="*/ 286 w 420"/>
                  <a:gd name="T85" fmla="*/ 173 h 189"/>
                  <a:gd name="T86" fmla="*/ 292 w 420"/>
                  <a:gd name="T87" fmla="*/ 172 h 189"/>
                  <a:gd name="T88" fmla="*/ 299 w 420"/>
                  <a:gd name="T89" fmla="*/ 174 h 189"/>
                  <a:gd name="T90" fmla="*/ 306 w 420"/>
                  <a:gd name="T91" fmla="*/ 177 h 189"/>
                  <a:gd name="T92" fmla="*/ 312 w 420"/>
                  <a:gd name="T93" fmla="*/ 176 h 189"/>
                  <a:gd name="T94" fmla="*/ 319 w 420"/>
                  <a:gd name="T95" fmla="*/ 172 h 189"/>
                  <a:gd name="T96" fmla="*/ 327 w 420"/>
                  <a:gd name="T97" fmla="*/ 177 h 189"/>
                  <a:gd name="T98" fmla="*/ 334 w 420"/>
                  <a:gd name="T99" fmla="*/ 179 h 189"/>
                  <a:gd name="T100" fmla="*/ 340 w 420"/>
                  <a:gd name="T101" fmla="*/ 163 h 189"/>
                  <a:gd name="T102" fmla="*/ 346 w 420"/>
                  <a:gd name="T103" fmla="*/ 17 h 189"/>
                  <a:gd name="T104" fmla="*/ 352 w 420"/>
                  <a:gd name="T105" fmla="*/ 19 h 189"/>
                  <a:gd name="T106" fmla="*/ 359 w 420"/>
                  <a:gd name="T107" fmla="*/ 16 h 189"/>
                  <a:gd name="T108" fmla="*/ 365 w 420"/>
                  <a:gd name="T109" fmla="*/ 13 h 189"/>
                  <a:gd name="T110" fmla="*/ 372 w 420"/>
                  <a:gd name="T111" fmla="*/ 13 h 189"/>
                  <a:gd name="T112" fmla="*/ 379 w 420"/>
                  <a:gd name="T113" fmla="*/ 15 h 189"/>
                  <a:gd name="T114" fmla="*/ 386 w 420"/>
                  <a:gd name="T115" fmla="*/ 16 h 189"/>
                  <a:gd name="T116" fmla="*/ 394 w 420"/>
                  <a:gd name="T117" fmla="*/ 11 h 189"/>
                  <a:gd name="T118" fmla="*/ 400 w 420"/>
                  <a:gd name="T119" fmla="*/ 13 h 189"/>
                  <a:gd name="T120" fmla="*/ 406 w 420"/>
                  <a:gd name="T121" fmla="*/ 43 h 189"/>
                  <a:gd name="T122" fmla="*/ 412 w 420"/>
                  <a:gd name="T123" fmla="*/ 168 h 189"/>
                  <a:gd name="T124" fmla="*/ 419 w 420"/>
                  <a:gd name="T125" fmla="*/ 170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420" h="189">
                    <a:moveTo>
                      <a:pt x="0" y="16"/>
                    </a:moveTo>
                    <a:lnTo>
                      <a:pt x="0" y="18"/>
                    </a:lnTo>
                    <a:lnTo>
                      <a:pt x="0" y="19"/>
                    </a:lnTo>
                    <a:lnTo>
                      <a:pt x="1" y="19"/>
                    </a:lnTo>
                    <a:lnTo>
                      <a:pt x="1" y="18"/>
                    </a:lnTo>
                    <a:lnTo>
                      <a:pt x="2" y="16"/>
                    </a:lnTo>
                    <a:lnTo>
                      <a:pt x="2" y="14"/>
                    </a:lnTo>
                    <a:lnTo>
                      <a:pt x="2" y="12"/>
                    </a:lnTo>
                    <a:lnTo>
                      <a:pt x="3" y="10"/>
                    </a:lnTo>
                    <a:lnTo>
                      <a:pt x="3" y="9"/>
                    </a:lnTo>
                    <a:lnTo>
                      <a:pt x="4" y="10"/>
                    </a:lnTo>
                    <a:lnTo>
                      <a:pt x="4" y="11"/>
                    </a:lnTo>
                    <a:lnTo>
                      <a:pt x="5" y="14"/>
                    </a:lnTo>
                    <a:lnTo>
                      <a:pt x="5" y="17"/>
                    </a:lnTo>
                    <a:lnTo>
                      <a:pt x="5" y="20"/>
                    </a:lnTo>
                    <a:lnTo>
                      <a:pt x="6" y="22"/>
                    </a:lnTo>
                    <a:lnTo>
                      <a:pt x="7" y="21"/>
                    </a:lnTo>
                    <a:lnTo>
                      <a:pt x="7" y="17"/>
                    </a:lnTo>
                    <a:lnTo>
                      <a:pt x="7" y="12"/>
                    </a:lnTo>
                    <a:lnTo>
                      <a:pt x="8" y="7"/>
                    </a:lnTo>
                    <a:lnTo>
                      <a:pt x="8" y="3"/>
                    </a:lnTo>
                    <a:lnTo>
                      <a:pt x="9" y="0"/>
                    </a:lnTo>
                    <a:lnTo>
                      <a:pt x="9" y="1"/>
                    </a:lnTo>
                    <a:lnTo>
                      <a:pt x="10" y="7"/>
                    </a:lnTo>
                    <a:lnTo>
                      <a:pt x="10" y="18"/>
                    </a:lnTo>
                    <a:lnTo>
                      <a:pt x="10" y="33"/>
                    </a:lnTo>
                    <a:lnTo>
                      <a:pt x="11" y="53"/>
                    </a:lnTo>
                    <a:lnTo>
                      <a:pt x="11" y="76"/>
                    </a:lnTo>
                    <a:lnTo>
                      <a:pt x="12" y="100"/>
                    </a:lnTo>
                    <a:lnTo>
                      <a:pt x="12" y="124"/>
                    </a:lnTo>
                    <a:lnTo>
                      <a:pt x="13" y="146"/>
                    </a:lnTo>
                    <a:lnTo>
                      <a:pt x="13" y="164"/>
                    </a:lnTo>
                    <a:lnTo>
                      <a:pt x="13" y="177"/>
                    </a:lnTo>
                    <a:lnTo>
                      <a:pt x="14" y="185"/>
                    </a:lnTo>
                    <a:lnTo>
                      <a:pt x="14" y="189"/>
                    </a:lnTo>
                    <a:lnTo>
                      <a:pt x="15" y="188"/>
                    </a:lnTo>
                    <a:lnTo>
                      <a:pt x="15" y="185"/>
                    </a:lnTo>
                    <a:lnTo>
                      <a:pt x="15" y="179"/>
                    </a:lnTo>
                    <a:lnTo>
                      <a:pt x="16" y="174"/>
                    </a:lnTo>
                    <a:lnTo>
                      <a:pt x="16" y="170"/>
                    </a:lnTo>
                    <a:lnTo>
                      <a:pt x="17" y="167"/>
                    </a:lnTo>
                    <a:lnTo>
                      <a:pt x="18" y="168"/>
                    </a:lnTo>
                    <a:lnTo>
                      <a:pt x="18" y="170"/>
                    </a:lnTo>
                    <a:lnTo>
                      <a:pt x="18" y="173"/>
                    </a:lnTo>
                    <a:lnTo>
                      <a:pt x="19" y="176"/>
                    </a:lnTo>
                    <a:lnTo>
                      <a:pt x="19" y="179"/>
                    </a:lnTo>
                    <a:lnTo>
                      <a:pt x="20" y="180"/>
                    </a:lnTo>
                    <a:lnTo>
                      <a:pt x="21" y="178"/>
                    </a:lnTo>
                    <a:lnTo>
                      <a:pt x="21" y="176"/>
                    </a:lnTo>
                    <a:lnTo>
                      <a:pt x="21" y="174"/>
                    </a:lnTo>
                    <a:lnTo>
                      <a:pt x="22" y="172"/>
                    </a:lnTo>
                    <a:lnTo>
                      <a:pt x="22" y="171"/>
                    </a:lnTo>
                    <a:lnTo>
                      <a:pt x="23" y="170"/>
                    </a:lnTo>
                    <a:lnTo>
                      <a:pt x="23" y="171"/>
                    </a:lnTo>
                    <a:lnTo>
                      <a:pt x="23" y="172"/>
                    </a:lnTo>
                    <a:lnTo>
                      <a:pt x="24" y="174"/>
                    </a:lnTo>
                    <a:lnTo>
                      <a:pt x="24" y="176"/>
                    </a:lnTo>
                    <a:lnTo>
                      <a:pt x="25" y="177"/>
                    </a:lnTo>
                    <a:lnTo>
                      <a:pt x="25" y="178"/>
                    </a:lnTo>
                    <a:lnTo>
                      <a:pt x="26" y="178"/>
                    </a:lnTo>
                    <a:lnTo>
                      <a:pt x="26" y="177"/>
                    </a:lnTo>
                    <a:lnTo>
                      <a:pt x="26" y="176"/>
                    </a:lnTo>
                    <a:lnTo>
                      <a:pt x="27" y="174"/>
                    </a:lnTo>
                    <a:lnTo>
                      <a:pt x="27" y="173"/>
                    </a:lnTo>
                    <a:lnTo>
                      <a:pt x="28" y="172"/>
                    </a:lnTo>
                    <a:lnTo>
                      <a:pt x="29" y="173"/>
                    </a:lnTo>
                    <a:lnTo>
                      <a:pt x="29" y="174"/>
                    </a:lnTo>
                    <a:lnTo>
                      <a:pt x="30" y="175"/>
                    </a:lnTo>
                    <a:lnTo>
                      <a:pt x="30" y="176"/>
                    </a:lnTo>
                    <a:lnTo>
                      <a:pt x="31" y="177"/>
                    </a:lnTo>
                    <a:lnTo>
                      <a:pt x="32" y="176"/>
                    </a:lnTo>
                    <a:lnTo>
                      <a:pt x="32" y="174"/>
                    </a:lnTo>
                    <a:lnTo>
                      <a:pt x="33" y="173"/>
                    </a:lnTo>
                    <a:lnTo>
                      <a:pt x="33" y="172"/>
                    </a:lnTo>
                    <a:lnTo>
                      <a:pt x="34" y="172"/>
                    </a:lnTo>
                    <a:lnTo>
                      <a:pt x="34" y="173"/>
                    </a:lnTo>
                    <a:lnTo>
                      <a:pt x="35" y="174"/>
                    </a:lnTo>
                    <a:lnTo>
                      <a:pt x="35" y="175"/>
                    </a:lnTo>
                    <a:lnTo>
                      <a:pt x="36" y="176"/>
                    </a:lnTo>
                    <a:lnTo>
                      <a:pt x="36" y="177"/>
                    </a:lnTo>
                    <a:lnTo>
                      <a:pt x="37" y="176"/>
                    </a:lnTo>
                    <a:lnTo>
                      <a:pt x="38" y="174"/>
                    </a:lnTo>
                    <a:lnTo>
                      <a:pt x="38" y="173"/>
                    </a:lnTo>
                    <a:lnTo>
                      <a:pt x="39" y="173"/>
                    </a:lnTo>
                    <a:lnTo>
                      <a:pt x="39" y="172"/>
                    </a:lnTo>
                    <a:lnTo>
                      <a:pt x="40" y="173"/>
                    </a:lnTo>
                    <a:lnTo>
                      <a:pt x="40" y="174"/>
                    </a:lnTo>
                    <a:lnTo>
                      <a:pt x="41" y="175"/>
                    </a:lnTo>
                    <a:lnTo>
                      <a:pt x="41" y="176"/>
                    </a:lnTo>
                    <a:lnTo>
                      <a:pt x="42" y="176"/>
                    </a:lnTo>
                    <a:lnTo>
                      <a:pt x="42" y="177"/>
                    </a:lnTo>
                    <a:lnTo>
                      <a:pt x="42" y="176"/>
                    </a:lnTo>
                    <a:lnTo>
                      <a:pt x="43" y="176"/>
                    </a:lnTo>
                    <a:lnTo>
                      <a:pt x="43" y="175"/>
                    </a:lnTo>
                    <a:lnTo>
                      <a:pt x="44" y="174"/>
                    </a:lnTo>
                    <a:lnTo>
                      <a:pt x="44" y="173"/>
                    </a:lnTo>
                    <a:lnTo>
                      <a:pt x="44" y="172"/>
                    </a:lnTo>
                    <a:lnTo>
                      <a:pt x="45" y="172"/>
                    </a:lnTo>
                    <a:lnTo>
                      <a:pt x="45" y="173"/>
                    </a:lnTo>
                    <a:lnTo>
                      <a:pt x="46" y="174"/>
                    </a:lnTo>
                    <a:lnTo>
                      <a:pt x="46" y="175"/>
                    </a:lnTo>
                    <a:lnTo>
                      <a:pt x="47" y="176"/>
                    </a:lnTo>
                    <a:lnTo>
                      <a:pt x="47" y="177"/>
                    </a:lnTo>
                    <a:lnTo>
                      <a:pt x="48" y="176"/>
                    </a:lnTo>
                    <a:lnTo>
                      <a:pt x="49" y="175"/>
                    </a:lnTo>
                    <a:lnTo>
                      <a:pt x="49" y="174"/>
                    </a:lnTo>
                    <a:lnTo>
                      <a:pt x="49" y="173"/>
                    </a:lnTo>
                    <a:lnTo>
                      <a:pt x="50" y="172"/>
                    </a:lnTo>
                    <a:lnTo>
                      <a:pt x="51" y="173"/>
                    </a:lnTo>
                    <a:lnTo>
                      <a:pt x="51" y="174"/>
                    </a:lnTo>
                    <a:lnTo>
                      <a:pt x="52" y="175"/>
                    </a:lnTo>
                    <a:lnTo>
                      <a:pt x="52" y="176"/>
                    </a:lnTo>
                    <a:lnTo>
                      <a:pt x="52" y="177"/>
                    </a:lnTo>
                    <a:lnTo>
                      <a:pt x="53" y="177"/>
                    </a:lnTo>
                    <a:lnTo>
                      <a:pt x="53" y="176"/>
                    </a:lnTo>
                    <a:lnTo>
                      <a:pt x="54" y="176"/>
                    </a:lnTo>
                    <a:lnTo>
                      <a:pt x="54" y="175"/>
                    </a:lnTo>
                    <a:lnTo>
                      <a:pt x="55" y="174"/>
                    </a:lnTo>
                    <a:lnTo>
                      <a:pt x="55" y="173"/>
                    </a:lnTo>
                    <a:lnTo>
                      <a:pt x="55" y="172"/>
                    </a:lnTo>
                    <a:lnTo>
                      <a:pt x="56" y="172"/>
                    </a:lnTo>
                    <a:lnTo>
                      <a:pt x="56" y="173"/>
                    </a:lnTo>
                    <a:lnTo>
                      <a:pt x="57" y="174"/>
                    </a:lnTo>
                    <a:lnTo>
                      <a:pt x="57" y="175"/>
                    </a:lnTo>
                    <a:lnTo>
                      <a:pt x="57" y="176"/>
                    </a:lnTo>
                    <a:lnTo>
                      <a:pt x="58" y="177"/>
                    </a:lnTo>
                    <a:lnTo>
                      <a:pt x="59" y="177"/>
                    </a:lnTo>
                    <a:lnTo>
                      <a:pt x="59" y="176"/>
                    </a:lnTo>
                    <a:lnTo>
                      <a:pt x="60" y="175"/>
                    </a:lnTo>
                    <a:lnTo>
                      <a:pt x="60" y="173"/>
                    </a:lnTo>
                    <a:lnTo>
                      <a:pt x="60" y="172"/>
                    </a:lnTo>
                    <a:lnTo>
                      <a:pt x="61" y="172"/>
                    </a:lnTo>
                    <a:lnTo>
                      <a:pt x="62" y="172"/>
                    </a:lnTo>
                    <a:lnTo>
                      <a:pt x="62" y="173"/>
                    </a:lnTo>
                    <a:lnTo>
                      <a:pt x="63" y="175"/>
                    </a:lnTo>
                    <a:lnTo>
                      <a:pt x="63" y="176"/>
                    </a:lnTo>
                    <a:lnTo>
                      <a:pt x="63" y="177"/>
                    </a:lnTo>
                    <a:lnTo>
                      <a:pt x="64" y="178"/>
                    </a:lnTo>
                    <a:lnTo>
                      <a:pt x="65" y="177"/>
                    </a:lnTo>
                    <a:lnTo>
                      <a:pt x="65" y="175"/>
                    </a:lnTo>
                    <a:lnTo>
                      <a:pt x="65" y="173"/>
                    </a:lnTo>
                    <a:lnTo>
                      <a:pt x="66" y="172"/>
                    </a:lnTo>
                    <a:lnTo>
                      <a:pt x="66" y="171"/>
                    </a:lnTo>
                    <a:lnTo>
                      <a:pt x="67" y="170"/>
                    </a:lnTo>
                    <a:lnTo>
                      <a:pt x="67" y="171"/>
                    </a:lnTo>
                    <a:lnTo>
                      <a:pt x="68" y="173"/>
                    </a:lnTo>
                    <a:lnTo>
                      <a:pt x="68" y="175"/>
                    </a:lnTo>
                    <a:lnTo>
                      <a:pt x="68" y="177"/>
                    </a:lnTo>
                    <a:lnTo>
                      <a:pt x="69" y="179"/>
                    </a:lnTo>
                    <a:lnTo>
                      <a:pt x="69" y="180"/>
                    </a:lnTo>
                    <a:lnTo>
                      <a:pt x="70" y="180"/>
                    </a:lnTo>
                    <a:lnTo>
                      <a:pt x="70" y="178"/>
                    </a:lnTo>
                    <a:lnTo>
                      <a:pt x="70" y="175"/>
                    </a:lnTo>
                    <a:lnTo>
                      <a:pt x="71" y="172"/>
                    </a:lnTo>
                    <a:lnTo>
                      <a:pt x="71" y="169"/>
                    </a:lnTo>
                    <a:lnTo>
                      <a:pt x="72" y="167"/>
                    </a:lnTo>
                    <a:lnTo>
                      <a:pt x="73" y="168"/>
                    </a:lnTo>
                    <a:lnTo>
                      <a:pt x="73" y="172"/>
                    </a:lnTo>
                    <a:lnTo>
                      <a:pt x="73" y="176"/>
                    </a:lnTo>
                    <a:lnTo>
                      <a:pt x="74" y="182"/>
                    </a:lnTo>
                    <a:lnTo>
                      <a:pt x="74" y="186"/>
                    </a:lnTo>
                    <a:lnTo>
                      <a:pt x="75" y="189"/>
                    </a:lnTo>
                    <a:lnTo>
                      <a:pt x="75" y="188"/>
                    </a:lnTo>
                    <a:lnTo>
                      <a:pt x="76" y="183"/>
                    </a:lnTo>
                    <a:lnTo>
                      <a:pt x="76" y="172"/>
                    </a:lnTo>
                    <a:lnTo>
                      <a:pt x="76" y="157"/>
                    </a:lnTo>
                    <a:lnTo>
                      <a:pt x="77" y="138"/>
                    </a:lnTo>
                    <a:lnTo>
                      <a:pt x="77" y="115"/>
                    </a:lnTo>
                    <a:lnTo>
                      <a:pt x="78" y="91"/>
                    </a:lnTo>
                    <a:lnTo>
                      <a:pt x="78" y="67"/>
                    </a:lnTo>
                    <a:lnTo>
                      <a:pt x="78" y="45"/>
                    </a:lnTo>
                    <a:lnTo>
                      <a:pt x="79" y="26"/>
                    </a:lnTo>
                    <a:lnTo>
                      <a:pt x="79" y="13"/>
                    </a:lnTo>
                    <a:lnTo>
                      <a:pt x="80" y="4"/>
                    </a:lnTo>
                    <a:lnTo>
                      <a:pt x="80" y="0"/>
                    </a:lnTo>
                    <a:lnTo>
                      <a:pt x="81" y="1"/>
                    </a:lnTo>
                    <a:lnTo>
                      <a:pt x="81" y="4"/>
                    </a:lnTo>
                    <a:lnTo>
                      <a:pt x="81" y="9"/>
                    </a:lnTo>
                    <a:lnTo>
                      <a:pt x="82" y="14"/>
                    </a:lnTo>
                    <a:lnTo>
                      <a:pt x="82" y="19"/>
                    </a:lnTo>
                    <a:lnTo>
                      <a:pt x="83" y="22"/>
                    </a:lnTo>
                    <a:lnTo>
                      <a:pt x="84" y="21"/>
                    </a:lnTo>
                    <a:lnTo>
                      <a:pt x="84" y="19"/>
                    </a:lnTo>
                    <a:lnTo>
                      <a:pt x="84" y="16"/>
                    </a:lnTo>
                    <a:lnTo>
                      <a:pt x="85" y="13"/>
                    </a:lnTo>
                    <a:lnTo>
                      <a:pt x="85" y="10"/>
                    </a:lnTo>
                    <a:lnTo>
                      <a:pt x="86" y="9"/>
                    </a:lnTo>
                    <a:lnTo>
                      <a:pt x="86" y="10"/>
                    </a:lnTo>
                    <a:lnTo>
                      <a:pt x="87" y="12"/>
                    </a:lnTo>
                    <a:lnTo>
                      <a:pt x="87" y="15"/>
                    </a:lnTo>
                    <a:lnTo>
                      <a:pt x="88" y="17"/>
                    </a:lnTo>
                    <a:lnTo>
                      <a:pt x="88" y="18"/>
                    </a:lnTo>
                    <a:lnTo>
                      <a:pt x="89" y="19"/>
                    </a:lnTo>
                    <a:lnTo>
                      <a:pt x="89" y="18"/>
                    </a:lnTo>
                    <a:lnTo>
                      <a:pt x="89" y="17"/>
                    </a:lnTo>
                    <a:lnTo>
                      <a:pt x="90" y="15"/>
                    </a:lnTo>
                    <a:lnTo>
                      <a:pt x="90" y="13"/>
                    </a:lnTo>
                    <a:lnTo>
                      <a:pt x="91" y="12"/>
                    </a:lnTo>
                    <a:lnTo>
                      <a:pt x="91" y="11"/>
                    </a:lnTo>
                    <a:lnTo>
                      <a:pt x="92" y="12"/>
                    </a:lnTo>
                    <a:lnTo>
                      <a:pt x="92" y="13"/>
                    </a:lnTo>
                    <a:lnTo>
                      <a:pt x="93" y="15"/>
                    </a:lnTo>
                    <a:lnTo>
                      <a:pt x="93" y="16"/>
                    </a:lnTo>
                    <a:lnTo>
                      <a:pt x="94" y="17"/>
                    </a:lnTo>
                    <a:lnTo>
                      <a:pt x="95" y="16"/>
                    </a:lnTo>
                    <a:lnTo>
                      <a:pt x="95" y="15"/>
                    </a:lnTo>
                    <a:lnTo>
                      <a:pt x="96" y="14"/>
                    </a:lnTo>
                    <a:lnTo>
                      <a:pt x="96" y="13"/>
                    </a:lnTo>
                    <a:lnTo>
                      <a:pt x="97" y="12"/>
                    </a:lnTo>
                    <a:lnTo>
                      <a:pt x="98" y="13"/>
                    </a:lnTo>
                    <a:lnTo>
                      <a:pt x="98" y="15"/>
                    </a:lnTo>
                    <a:lnTo>
                      <a:pt x="99" y="16"/>
                    </a:lnTo>
                    <a:lnTo>
                      <a:pt x="99" y="17"/>
                    </a:lnTo>
                    <a:lnTo>
                      <a:pt x="100" y="17"/>
                    </a:lnTo>
                    <a:lnTo>
                      <a:pt x="100" y="16"/>
                    </a:lnTo>
                    <a:lnTo>
                      <a:pt x="101" y="15"/>
                    </a:lnTo>
                    <a:lnTo>
                      <a:pt x="101" y="14"/>
                    </a:lnTo>
                    <a:lnTo>
                      <a:pt x="102" y="13"/>
                    </a:lnTo>
                    <a:lnTo>
                      <a:pt x="102" y="12"/>
                    </a:lnTo>
                    <a:lnTo>
                      <a:pt x="103" y="13"/>
                    </a:lnTo>
                    <a:lnTo>
                      <a:pt x="104" y="14"/>
                    </a:lnTo>
                    <a:lnTo>
                      <a:pt x="104" y="15"/>
                    </a:lnTo>
                    <a:lnTo>
                      <a:pt x="105" y="16"/>
                    </a:lnTo>
                    <a:lnTo>
                      <a:pt x="105" y="17"/>
                    </a:lnTo>
                    <a:lnTo>
                      <a:pt x="106" y="16"/>
                    </a:lnTo>
                    <a:lnTo>
                      <a:pt x="106" y="15"/>
                    </a:lnTo>
                    <a:lnTo>
                      <a:pt x="107" y="14"/>
                    </a:lnTo>
                    <a:lnTo>
                      <a:pt x="107" y="13"/>
                    </a:lnTo>
                    <a:lnTo>
                      <a:pt x="108" y="12"/>
                    </a:lnTo>
                    <a:lnTo>
                      <a:pt x="108" y="13"/>
                    </a:lnTo>
                    <a:lnTo>
                      <a:pt x="109" y="13"/>
                    </a:lnTo>
                    <a:lnTo>
                      <a:pt x="109" y="14"/>
                    </a:lnTo>
                    <a:lnTo>
                      <a:pt x="110" y="15"/>
                    </a:lnTo>
                    <a:lnTo>
                      <a:pt x="110" y="16"/>
                    </a:lnTo>
                    <a:lnTo>
                      <a:pt x="110" y="17"/>
                    </a:lnTo>
                    <a:lnTo>
                      <a:pt x="111" y="17"/>
                    </a:lnTo>
                    <a:lnTo>
                      <a:pt x="111" y="16"/>
                    </a:lnTo>
                    <a:lnTo>
                      <a:pt x="112" y="15"/>
                    </a:lnTo>
                    <a:lnTo>
                      <a:pt x="112" y="14"/>
                    </a:lnTo>
                    <a:lnTo>
                      <a:pt x="112" y="13"/>
                    </a:lnTo>
                    <a:lnTo>
                      <a:pt x="113" y="13"/>
                    </a:lnTo>
                    <a:lnTo>
                      <a:pt x="113" y="12"/>
                    </a:lnTo>
                    <a:lnTo>
                      <a:pt x="114" y="13"/>
                    </a:lnTo>
                    <a:lnTo>
                      <a:pt x="115" y="14"/>
                    </a:lnTo>
                    <a:lnTo>
                      <a:pt x="115" y="15"/>
                    </a:lnTo>
                    <a:lnTo>
                      <a:pt x="115" y="16"/>
                    </a:lnTo>
                    <a:lnTo>
                      <a:pt x="116" y="17"/>
                    </a:lnTo>
                    <a:lnTo>
                      <a:pt x="117" y="16"/>
                    </a:lnTo>
                    <a:lnTo>
                      <a:pt x="117" y="15"/>
                    </a:lnTo>
                    <a:lnTo>
                      <a:pt x="118" y="14"/>
                    </a:lnTo>
                    <a:lnTo>
                      <a:pt x="118" y="13"/>
                    </a:lnTo>
                    <a:lnTo>
                      <a:pt x="118" y="12"/>
                    </a:lnTo>
                    <a:lnTo>
                      <a:pt x="119" y="12"/>
                    </a:lnTo>
                    <a:lnTo>
                      <a:pt x="120" y="13"/>
                    </a:lnTo>
                    <a:lnTo>
                      <a:pt x="120" y="14"/>
                    </a:lnTo>
                    <a:lnTo>
                      <a:pt x="120" y="15"/>
                    </a:lnTo>
                    <a:lnTo>
                      <a:pt x="121" y="16"/>
                    </a:lnTo>
                    <a:lnTo>
                      <a:pt x="121" y="17"/>
                    </a:lnTo>
                    <a:lnTo>
                      <a:pt x="122" y="17"/>
                    </a:lnTo>
                    <a:lnTo>
                      <a:pt x="122" y="16"/>
                    </a:lnTo>
                    <a:lnTo>
                      <a:pt x="123" y="15"/>
                    </a:lnTo>
                    <a:lnTo>
                      <a:pt x="123" y="14"/>
                    </a:lnTo>
                    <a:lnTo>
                      <a:pt x="123" y="13"/>
                    </a:lnTo>
                    <a:lnTo>
                      <a:pt x="124" y="12"/>
                    </a:lnTo>
                    <a:lnTo>
                      <a:pt x="125" y="12"/>
                    </a:lnTo>
                    <a:lnTo>
                      <a:pt x="125" y="13"/>
                    </a:lnTo>
                    <a:lnTo>
                      <a:pt x="126" y="14"/>
                    </a:lnTo>
                    <a:lnTo>
                      <a:pt x="126" y="15"/>
                    </a:lnTo>
                    <a:lnTo>
                      <a:pt x="126" y="17"/>
                    </a:lnTo>
                    <a:lnTo>
                      <a:pt x="127" y="17"/>
                    </a:lnTo>
                    <a:lnTo>
                      <a:pt x="128" y="17"/>
                    </a:lnTo>
                    <a:lnTo>
                      <a:pt x="128" y="16"/>
                    </a:lnTo>
                    <a:lnTo>
                      <a:pt x="128" y="14"/>
                    </a:lnTo>
                    <a:lnTo>
                      <a:pt x="129" y="13"/>
                    </a:lnTo>
                    <a:lnTo>
                      <a:pt x="129" y="12"/>
                    </a:lnTo>
                    <a:lnTo>
                      <a:pt x="130" y="11"/>
                    </a:lnTo>
                    <a:lnTo>
                      <a:pt x="131" y="12"/>
                    </a:lnTo>
                    <a:lnTo>
                      <a:pt x="131" y="14"/>
                    </a:lnTo>
                    <a:lnTo>
                      <a:pt x="131" y="16"/>
                    </a:lnTo>
                    <a:lnTo>
                      <a:pt x="132" y="17"/>
                    </a:lnTo>
                    <a:lnTo>
                      <a:pt x="132" y="18"/>
                    </a:lnTo>
                    <a:lnTo>
                      <a:pt x="133" y="19"/>
                    </a:lnTo>
                    <a:lnTo>
                      <a:pt x="133" y="18"/>
                    </a:lnTo>
                    <a:lnTo>
                      <a:pt x="133" y="16"/>
                    </a:lnTo>
                    <a:lnTo>
                      <a:pt x="134" y="14"/>
                    </a:lnTo>
                    <a:lnTo>
                      <a:pt x="134" y="12"/>
                    </a:lnTo>
                    <a:lnTo>
                      <a:pt x="135" y="10"/>
                    </a:lnTo>
                    <a:lnTo>
                      <a:pt x="135" y="9"/>
                    </a:lnTo>
                    <a:lnTo>
                      <a:pt x="136" y="9"/>
                    </a:lnTo>
                    <a:lnTo>
                      <a:pt x="136" y="11"/>
                    </a:lnTo>
                    <a:lnTo>
                      <a:pt x="136" y="14"/>
                    </a:lnTo>
                    <a:lnTo>
                      <a:pt x="137" y="17"/>
                    </a:lnTo>
                    <a:lnTo>
                      <a:pt x="137" y="20"/>
                    </a:lnTo>
                    <a:lnTo>
                      <a:pt x="138" y="22"/>
                    </a:lnTo>
                    <a:lnTo>
                      <a:pt x="139" y="21"/>
                    </a:lnTo>
                    <a:lnTo>
                      <a:pt x="139" y="18"/>
                    </a:lnTo>
                    <a:lnTo>
                      <a:pt x="139" y="13"/>
                    </a:lnTo>
                    <a:lnTo>
                      <a:pt x="140" y="8"/>
                    </a:lnTo>
                    <a:lnTo>
                      <a:pt x="140" y="3"/>
                    </a:lnTo>
                    <a:lnTo>
                      <a:pt x="141" y="0"/>
                    </a:lnTo>
                    <a:lnTo>
                      <a:pt x="141" y="1"/>
                    </a:lnTo>
                    <a:lnTo>
                      <a:pt x="141" y="6"/>
                    </a:lnTo>
                    <a:lnTo>
                      <a:pt x="142" y="16"/>
                    </a:lnTo>
                    <a:lnTo>
                      <a:pt x="142" y="30"/>
                    </a:lnTo>
                    <a:lnTo>
                      <a:pt x="143" y="50"/>
                    </a:lnTo>
                    <a:lnTo>
                      <a:pt x="143" y="72"/>
                    </a:lnTo>
                    <a:lnTo>
                      <a:pt x="144" y="96"/>
                    </a:lnTo>
                    <a:lnTo>
                      <a:pt x="144" y="121"/>
                    </a:lnTo>
                    <a:lnTo>
                      <a:pt x="144" y="143"/>
                    </a:lnTo>
                    <a:lnTo>
                      <a:pt x="145" y="161"/>
                    </a:lnTo>
                    <a:lnTo>
                      <a:pt x="145" y="175"/>
                    </a:lnTo>
                    <a:lnTo>
                      <a:pt x="146" y="184"/>
                    </a:lnTo>
                    <a:lnTo>
                      <a:pt x="146" y="188"/>
                    </a:lnTo>
                    <a:lnTo>
                      <a:pt x="147" y="188"/>
                    </a:lnTo>
                    <a:lnTo>
                      <a:pt x="147" y="185"/>
                    </a:lnTo>
                    <a:lnTo>
                      <a:pt x="147" y="180"/>
                    </a:lnTo>
                    <a:lnTo>
                      <a:pt x="148" y="175"/>
                    </a:lnTo>
                    <a:lnTo>
                      <a:pt x="148" y="171"/>
                    </a:lnTo>
                    <a:lnTo>
                      <a:pt x="149" y="168"/>
                    </a:lnTo>
                    <a:lnTo>
                      <a:pt x="149" y="167"/>
                    </a:lnTo>
                    <a:lnTo>
                      <a:pt x="150" y="170"/>
                    </a:lnTo>
                    <a:lnTo>
                      <a:pt x="150" y="173"/>
                    </a:lnTo>
                    <a:lnTo>
                      <a:pt x="151" y="176"/>
                    </a:lnTo>
                    <a:lnTo>
                      <a:pt x="151" y="178"/>
                    </a:lnTo>
                    <a:lnTo>
                      <a:pt x="152" y="180"/>
                    </a:lnTo>
                    <a:lnTo>
                      <a:pt x="152" y="179"/>
                    </a:lnTo>
                    <a:lnTo>
                      <a:pt x="153" y="177"/>
                    </a:lnTo>
                    <a:lnTo>
                      <a:pt x="153" y="174"/>
                    </a:lnTo>
                    <a:lnTo>
                      <a:pt x="154" y="172"/>
                    </a:lnTo>
                    <a:lnTo>
                      <a:pt x="154" y="171"/>
                    </a:lnTo>
                    <a:lnTo>
                      <a:pt x="154" y="170"/>
                    </a:lnTo>
                    <a:lnTo>
                      <a:pt x="155" y="171"/>
                    </a:lnTo>
                    <a:lnTo>
                      <a:pt x="155" y="172"/>
                    </a:lnTo>
                    <a:lnTo>
                      <a:pt x="156" y="174"/>
                    </a:lnTo>
                    <a:lnTo>
                      <a:pt x="156" y="175"/>
                    </a:lnTo>
                    <a:lnTo>
                      <a:pt x="157" y="177"/>
                    </a:lnTo>
                    <a:lnTo>
                      <a:pt x="157" y="178"/>
                    </a:lnTo>
                    <a:lnTo>
                      <a:pt x="158" y="177"/>
                    </a:lnTo>
                    <a:lnTo>
                      <a:pt x="158" y="176"/>
                    </a:lnTo>
                    <a:lnTo>
                      <a:pt x="159" y="175"/>
                    </a:lnTo>
                    <a:lnTo>
                      <a:pt x="159" y="173"/>
                    </a:lnTo>
                    <a:lnTo>
                      <a:pt x="160" y="172"/>
                    </a:lnTo>
                    <a:lnTo>
                      <a:pt x="161" y="173"/>
                    </a:lnTo>
                    <a:lnTo>
                      <a:pt x="161" y="174"/>
                    </a:lnTo>
                    <a:lnTo>
                      <a:pt x="162" y="175"/>
                    </a:lnTo>
                    <a:lnTo>
                      <a:pt x="162" y="176"/>
                    </a:lnTo>
                    <a:lnTo>
                      <a:pt x="162" y="177"/>
                    </a:lnTo>
                    <a:lnTo>
                      <a:pt x="163" y="177"/>
                    </a:lnTo>
                    <a:lnTo>
                      <a:pt x="164" y="176"/>
                    </a:lnTo>
                    <a:lnTo>
                      <a:pt x="164" y="175"/>
                    </a:lnTo>
                    <a:lnTo>
                      <a:pt x="165" y="173"/>
                    </a:lnTo>
                    <a:lnTo>
                      <a:pt x="165" y="172"/>
                    </a:lnTo>
                    <a:lnTo>
                      <a:pt x="166" y="172"/>
                    </a:lnTo>
                    <a:lnTo>
                      <a:pt x="166" y="173"/>
                    </a:lnTo>
                    <a:lnTo>
                      <a:pt x="167" y="174"/>
                    </a:lnTo>
                    <a:lnTo>
                      <a:pt x="167" y="175"/>
                    </a:lnTo>
                    <a:lnTo>
                      <a:pt x="168" y="176"/>
                    </a:lnTo>
                    <a:lnTo>
                      <a:pt x="168" y="177"/>
                    </a:lnTo>
                    <a:lnTo>
                      <a:pt x="169" y="176"/>
                    </a:lnTo>
                    <a:lnTo>
                      <a:pt x="170" y="175"/>
                    </a:lnTo>
                    <a:lnTo>
                      <a:pt x="170" y="174"/>
                    </a:lnTo>
                    <a:lnTo>
                      <a:pt x="170" y="173"/>
                    </a:lnTo>
                    <a:lnTo>
                      <a:pt x="171" y="172"/>
                    </a:lnTo>
                    <a:lnTo>
                      <a:pt x="172" y="173"/>
                    </a:lnTo>
                    <a:lnTo>
                      <a:pt x="172" y="174"/>
                    </a:lnTo>
                    <a:lnTo>
                      <a:pt x="173" y="175"/>
                    </a:lnTo>
                    <a:lnTo>
                      <a:pt x="173" y="176"/>
                    </a:lnTo>
                    <a:lnTo>
                      <a:pt x="174" y="177"/>
                    </a:lnTo>
                    <a:lnTo>
                      <a:pt x="174" y="176"/>
                    </a:lnTo>
                    <a:lnTo>
                      <a:pt x="175" y="176"/>
                    </a:lnTo>
                    <a:lnTo>
                      <a:pt x="175" y="175"/>
                    </a:lnTo>
                    <a:lnTo>
                      <a:pt x="175" y="174"/>
                    </a:lnTo>
                    <a:lnTo>
                      <a:pt x="176" y="173"/>
                    </a:lnTo>
                    <a:lnTo>
                      <a:pt x="176" y="172"/>
                    </a:lnTo>
                    <a:lnTo>
                      <a:pt x="177" y="172"/>
                    </a:lnTo>
                    <a:lnTo>
                      <a:pt x="177" y="173"/>
                    </a:lnTo>
                    <a:lnTo>
                      <a:pt x="178" y="174"/>
                    </a:lnTo>
                    <a:lnTo>
                      <a:pt x="178" y="175"/>
                    </a:lnTo>
                    <a:lnTo>
                      <a:pt x="178" y="176"/>
                    </a:lnTo>
                    <a:lnTo>
                      <a:pt x="179" y="176"/>
                    </a:lnTo>
                    <a:lnTo>
                      <a:pt x="179" y="177"/>
                    </a:lnTo>
                    <a:lnTo>
                      <a:pt x="180" y="176"/>
                    </a:lnTo>
                    <a:lnTo>
                      <a:pt x="181" y="175"/>
                    </a:lnTo>
                    <a:lnTo>
                      <a:pt x="181" y="174"/>
                    </a:lnTo>
                    <a:lnTo>
                      <a:pt x="181" y="173"/>
                    </a:lnTo>
                    <a:lnTo>
                      <a:pt x="182" y="172"/>
                    </a:lnTo>
                    <a:lnTo>
                      <a:pt x="183" y="173"/>
                    </a:lnTo>
                    <a:lnTo>
                      <a:pt x="183" y="174"/>
                    </a:lnTo>
                    <a:lnTo>
                      <a:pt x="183" y="175"/>
                    </a:lnTo>
                    <a:lnTo>
                      <a:pt x="184" y="176"/>
                    </a:lnTo>
                    <a:lnTo>
                      <a:pt x="185" y="177"/>
                    </a:lnTo>
                    <a:lnTo>
                      <a:pt x="186" y="176"/>
                    </a:lnTo>
                    <a:lnTo>
                      <a:pt x="186" y="175"/>
                    </a:lnTo>
                    <a:lnTo>
                      <a:pt x="186" y="174"/>
                    </a:lnTo>
                    <a:lnTo>
                      <a:pt x="187" y="173"/>
                    </a:lnTo>
                    <a:lnTo>
                      <a:pt x="187" y="172"/>
                    </a:lnTo>
                    <a:lnTo>
                      <a:pt x="188" y="172"/>
                    </a:lnTo>
                    <a:lnTo>
                      <a:pt x="188" y="173"/>
                    </a:lnTo>
                    <a:lnTo>
                      <a:pt x="189" y="173"/>
                    </a:lnTo>
                    <a:lnTo>
                      <a:pt x="189" y="175"/>
                    </a:lnTo>
                    <a:lnTo>
                      <a:pt x="189" y="176"/>
                    </a:lnTo>
                    <a:lnTo>
                      <a:pt x="190" y="177"/>
                    </a:lnTo>
                    <a:lnTo>
                      <a:pt x="191" y="177"/>
                    </a:lnTo>
                    <a:lnTo>
                      <a:pt x="191" y="176"/>
                    </a:lnTo>
                    <a:lnTo>
                      <a:pt x="191" y="175"/>
                    </a:lnTo>
                    <a:lnTo>
                      <a:pt x="192" y="174"/>
                    </a:lnTo>
                    <a:lnTo>
                      <a:pt x="192" y="172"/>
                    </a:lnTo>
                    <a:lnTo>
                      <a:pt x="193" y="172"/>
                    </a:lnTo>
                    <a:lnTo>
                      <a:pt x="194" y="172"/>
                    </a:lnTo>
                    <a:lnTo>
                      <a:pt x="194" y="173"/>
                    </a:lnTo>
                    <a:lnTo>
                      <a:pt x="194" y="175"/>
                    </a:lnTo>
                    <a:lnTo>
                      <a:pt x="195" y="176"/>
                    </a:lnTo>
                    <a:lnTo>
                      <a:pt x="195" y="177"/>
                    </a:lnTo>
                    <a:lnTo>
                      <a:pt x="196" y="178"/>
                    </a:lnTo>
                    <a:lnTo>
                      <a:pt x="196" y="177"/>
                    </a:lnTo>
                    <a:lnTo>
                      <a:pt x="197" y="175"/>
                    </a:lnTo>
                    <a:lnTo>
                      <a:pt x="197" y="173"/>
                    </a:lnTo>
                    <a:lnTo>
                      <a:pt x="198" y="172"/>
                    </a:lnTo>
                    <a:lnTo>
                      <a:pt x="198" y="171"/>
                    </a:lnTo>
                    <a:lnTo>
                      <a:pt x="199" y="170"/>
                    </a:lnTo>
                    <a:lnTo>
                      <a:pt x="199" y="171"/>
                    </a:lnTo>
                    <a:lnTo>
                      <a:pt x="199" y="173"/>
                    </a:lnTo>
                    <a:lnTo>
                      <a:pt x="200" y="175"/>
                    </a:lnTo>
                    <a:lnTo>
                      <a:pt x="200" y="177"/>
                    </a:lnTo>
                    <a:lnTo>
                      <a:pt x="201" y="179"/>
                    </a:lnTo>
                    <a:lnTo>
                      <a:pt x="201" y="180"/>
                    </a:lnTo>
                    <a:lnTo>
                      <a:pt x="202" y="180"/>
                    </a:lnTo>
                    <a:lnTo>
                      <a:pt x="202" y="178"/>
                    </a:lnTo>
                    <a:lnTo>
                      <a:pt x="202" y="176"/>
                    </a:lnTo>
                    <a:lnTo>
                      <a:pt x="203" y="173"/>
                    </a:lnTo>
                    <a:lnTo>
                      <a:pt x="203" y="170"/>
                    </a:lnTo>
                    <a:lnTo>
                      <a:pt x="204" y="167"/>
                    </a:lnTo>
                    <a:lnTo>
                      <a:pt x="204" y="168"/>
                    </a:lnTo>
                    <a:lnTo>
                      <a:pt x="205" y="171"/>
                    </a:lnTo>
                    <a:lnTo>
                      <a:pt x="205" y="175"/>
                    </a:lnTo>
                    <a:lnTo>
                      <a:pt x="206" y="181"/>
                    </a:lnTo>
                    <a:lnTo>
                      <a:pt x="206" y="186"/>
                    </a:lnTo>
                    <a:lnTo>
                      <a:pt x="207" y="188"/>
                    </a:lnTo>
                    <a:lnTo>
                      <a:pt x="207" y="184"/>
                    </a:lnTo>
                    <a:lnTo>
                      <a:pt x="208" y="174"/>
                    </a:lnTo>
                    <a:lnTo>
                      <a:pt x="208" y="160"/>
                    </a:lnTo>
                    <a:lnTo>
                      <a:pt x="209" y="141"/>
                    </a:lnTo>
                    <a:lnTo>
                      <a:pt x="209" y="119"/>
                    </a:lnTo>
                    <a:lnTo>
                      <a:pt x="210" y="95"/>
                    </a:lnTo>
                    <a:lnTo>
                      <a:pt x="210" y="70"/>
                    </a:lnTo>
                    <a:lnTo>
                      <a:pt x="210" y="48"/>
                    </a:lnTo>
                    <a:lnTo>
                      <a:pt x="211" y="29"/>
                    </a:lnTo>
                    <a:lnTo>
                      <a:pt x="211" y="15"/>
                    </a:lnTo>
                    <a:lnTo>
                      <a:pt x="212" y="5"/>
                    </a:lnTo>
                    <a:lnTo>
                      <a:pt x="212" y="1"/>
                    </a:lnTo>
                    <a:lnTo>
                      <a:pt x="213" y="3"/>
                    </a:lnTo>
                    <a:lnTo>
                      <a:pt x="213" y="8"/>
                    </a:lnTo>
                    <a:lnTo>
                      <a:pt x="214" y="14"/>
                    </a:lnTo>
                    <a:lnTo>
                      <a:pt x="214" y="18"/>
                    </a:lnTo>
                    <a:lnTo>
                      <a:pt x="215" y="21"/>
                    </a:lnTo>
                    <a:lnTo>
                      <a:pt x="215" y="22"/>
                    </a:lnTo>
                    <a:lnTo>
                      <a:pt x="216" y="19"/>
                    </a:lnTo>
                    <a:lnTo>
                      <a:pt x="216" y="16"/>
                    </a:lnTo>
                    <a:lnTo>
                      <a:pt x="217" y="13"/>
                    </a:lnTo>
                    <a:lnTo>
                      <a:pt x="217" y="11"/>
                    </a:lnTo>
                    <a:lnTo>
                      <a:pt x="217" y="9"/>
                    </a:lnTo>
                    <a:lnTo>
                      <a:pt x="218" y="9"/>
                    </a:lnTo>
                    <a:lnTo>
                      <a:pt x="218" y="10"/>
                    </a:lnTo>
                    <a:lnTo>
                      <a:pt x="219" y="12"/>
                    </a:lnTo>
                    <a:lnTo>
                      <a:pt x="219" y="14"/>
                    </a:lnTo>
                    <a:lnTo>
                      <a:pt x="220" y="16"/>
                    </a:lnTo>
                    <a:lnTo>
                      <a:pt x="220" y="18"/>
                    </a:lnTo>
                    <a:lnTo>
                      <a:pt x="220" y="19"/>
                    </a:lnTo>
                    <a:lnTo>
                      <a:pt x="221" y="18"/>
                    </a:lnTo>
                    <a:lnTo>
                      <a:pt x="221" y="17"/>
                    </a:lnTo>
                    <a:lnTo>
                      <a:pt x="222" y="16"/>
                    </a:lnTo>
                    <a:lnTo>
                      <a:pt x="222" y="14"/>
                    </a:lnTo>
                    <a:lnTo>
                      <a:pt x="223" y="12"/>
                    </a:lnTo>
                    <a:lnTo>
                      <a:pt x="223" y="11"/>
                    </a:lnTo>
                    <a:lnTo>
                      <a:pt x="224" y="12"/>
                    </a:lnTo>
                    <a:lnTo>
                      <a:pt x="224" y="13"/>
                    </a:lnTo>
                    <a:lnTo>
                      <a:pt x="225" y="14"/>
                    </a:lnTo>
                    <a:lnTo>
                      <a:pt x="225" y="16"/>
                    </a:lnTo>
                    <a:lnTo>
                      <a:pt x="225" y="17"/>
                    </a:lnTo>
                    <a:lnTo>
                      <a:pt x="226" y="17"/>
                    </a:lnTo>
                    <a:lnTo>
                      <a:pt x="227" y="17"/>
                    </a:lnTo>
                    <a:lnTo>
                      <a:pt x="227" y="15"/>
                    </a:lnTo>
                    <a:lnTo>
                      <a:pt x="228" y="14"/>
                    </a:lnTo>
                    <a:lnTo>
                      <a:pt x="228" y="13"/>
                    </a:lnTo>
                    <a:lnTo>
                      <a:pt x="228" y="12"/>
                    </a:lnTo>
                    <a:lnTo>
                      <a:pt x="229" y="12"/>
                    </a:lnTo>
                    <a:lnTo>
                      <a:pt x="230" y="13"/>
                    </a:lnTo>
                    <a:lnTo>
                      <a:pt x="230" y="14"/>
                    </a:lnTo>
                    <a:lnTo>
                      <a:pt x="231" y="16"/>
                    </a:lnTo>
                    <a:lnTo>
                      <a:pt x="231" y="17"/>
                    </a:lnTo>
                    <a:lnTo>
                      <a:pt x="232" y="17"/>
                    </a:lnTo>
                    <a:lnTo>
                      <a:pt x="232" y="16"/>
                    </a:lnTo>
                    <a:lnTo>
                      <a:pt x="233" y="15"/>
                    </a:lnTo>
                    <a:lnTo>
                      <a:pt x="233" y="14"/>
                    </a:lnTo>
                    <a:lnTo>
                      <a:pt x="233" y="13"/>
                    </a:lnTo>
                    <a:lnTo>
                      <a:pt x="234" y="12"/>
                    </a:lnTo>
                    <a:lnTo>
                      <a:pt x="235" y="13"/>
                    </a:lnTo>
                    <a:lnTo>
                      <a:pt x="236" y="14"/>
                    </a:lnTo>
                    <a:lnTo>
                      <a:pt x="236" y="15"/>
                    </a:lnTo>
                    <a:lnTo>
                      <a:pt x="236" y="16"/>
                    </a:lnTo>
                    <a:lnTo>
                      <a:pt x="237" y="17"/>
                    </a:lnTo>
                    <a:lnTo>
                      <a:pt x="238" y="16"/>
                    </a:lnTo>
                    <a:lnTo>
                      <a:pt x="238" y="15"/>
                    </a:lnTo>
                    <a:lnTo>
                      <a:pt x="238" y="14"/>
                    </a:lnTo>
                    <a:lnTo>
                      <a:pt x="239" y="13"/>
                    </a:lnTo>
                    <a:lnTo>
                      <a:pt x="240" y="12"/>
                    </a:lnTo>
                    <a:lnTo>
                      <a:pt x="240" y="13"/>
                    </a:lnTo>
                    <a:lnTo>
                      <a:pt x="241" y="13"/>
                    </a:lnTo>
                    <a:lnTo>
                      <a:pt x="241" y="14"/>
                    </a:lnTo>
                    <a:lnTo>
                      <a:pt x="241" y="15"/>
                    </a:lnTo>
                    <a:lnTo>
                      <a:pt x="242" y="16"/>
                    </a:lnTo>
                    <a:lnTo>
                      <a:pt x="242" y="17"/>
                    </a:lnTo>
                    <a:lnTo>
                      <a:pt x="243" y="17"/>
                    </a:lnTo>
                    <a:lnTo>
                      <a:pt x="243" y="16"/>
                    </a:lnTo>
                    <a:lnTo>
                      <a:pt x="244" y="15"/>
                    </a:lnTo>
                    <a:lnTo>
                      <a:pt x="244" y="14"/>
                    </a:lnTo>
                    <a:lnTo>
                      <a:pt x="244" y="13"/>
                    </a:lnTo>
                    <a:lnTo>
                      <a:pt x="245" y="13"/>
                    </a:lnTo>
                    <a:lnTo>
                      <a:pt x="245" y="12"/>
                    </a:lnTo>
                    <a:lnTo>
                      <a:pt x="246" y="13"/>
                    </a:lnTo>
                    <a:lnTo>
                      <a:pt x="246" y="14"/>
                    </a:lnTo>
                    <a:lnTo>
                      <a:pt x="247" y="15"/>
                    </a:lnTo>
                    <a:lnTo>
                      <a:pt x="247" y="16"/>
                    </a:lnTo>
                    <a:lnTo>
                      <a:pt x="248" y="17"/>
                    </a:lnTo>
                    <a:lnTo>
                      <a:pt x="249" y="16"/>
                    </a:lnTo>
                    <a:lnTo>
                      <a:pt x="249" y="15"/>
                    </a:lnTo>
                    <a:lnTo>
                      <a:pt x="249" y="14"/>
                    </a:lnTo>
                    <a:lnTo>
                      <a:pt x="250" y="13"/>
                    </a:lnTo>
                    <a:lnTo>
                      <a:pt x="251" y="12"/>
                    </a:lnTo>
                    <a:lnTo>
                      <a:pt x="252" y="13"/>
                    </a:lnTo>
                    <a:lnTo>
                      <a:pt x="252" y="14"/>
                    </a:lnTo>
                    <a:lnTo>
                      <a:pt x="252" y="15"/>
                    </a:lnTo>
                    <a:lnTo>
                      <a:pt x="253" y="16"/>
                    </a:lnTo>
                    <a:lnTo>
                      <a:pt x="253" y="17"/>
                    </a:lnTo>
                    <a:lnTo>
                      <a:pt x="254" y="17"/>
                    </a:lnTo>
                    <a:lnTo>
                      <a:pt x="254" y="16"/>
                    </a:lnTo>
                    <a:lnTo>
                      <a:pt x="255" y="14"/>
                    </a:lnTo>
                    <a:lnTo>
                      <a:pt x="255" y="13"/>
                    </a:lnTo>
                    <a:lnTo>
                      <a:pt x="256" y="12"/>
                    </a:lnTo>
                    <a:lnTo>
                      <a:pt x="257" y="12"/>
                    </a:lnTo>
                    <a:lnTo>
                      <a:pt x="257" y="13"/>
                    </a:lnTo>
                    <a:lnTo>
                      <a:pt x="257" y="14"/>
                    </a:lnTo>
                    <a:lnTo>
                      <a:pt x="258" y="15"/>
                    </a:lnTo>
                    <a:lnTo>
                      <a:pt x="258" y="16"/>
                    </a:lnTo>
                    <a:lnTo>
                      <a:pt x="259" y="17"/>
                    </a:lnTo>
                    <a:lnTo>
                      <a:pt x="260" y="16"/>
                    </a:lnTo>
                    <a:lnTo>
                      <a:pt x="260" y="14"/>
                    </a:lnTo>
                    <a:lnTo>
                      <a:pt x="261" y="13"/>
                    </a:lnTo>
                    <a:lnTo>
                      <a:pt x="261" y="12"/>
                    </a:lnTo>
                    <a:lnTo>
                      <a:pt x="262" y="11"/>
                    </a:lnTo>
                    <a:lnTo>
                      <a:pt x="262" y="12"/>
                    </a:lnTo>
                    <a:lnTo>
                      <a:pt x="263" y="14"/>
                    </a:lnTo>
                    <a:lnTo>
                      <a:pt x="263" y="15"/>
                    </a:lnTo>
                    <a:lnTo>
                      <a:pt x="264" y="17"/>
                    </a:lnTo>
                    <a:lnTo>
                      <a:pt x="264" y="18"/>
                    </a:lnTo>
                    <a:lnTo>
                      <a:pt x="265" y="19"/>
                    </a:lnTo>
                    <a:lnTo>
                      <a:pt x="265" y="18"/>
                    </a:lnTo>
                    <a:lnTo>
                      <a:pt x="265" y="17"/>
                    </a:lnTo>
                    <a:lnTo>
                      <a:pt x="266" y="15"/>
                    </a:lnTo>
                    <a:lnTo>
                      <a:pt x="266" y="12"/>
                    </a:lnTo>
                    <a:lnTo>
                      <a:pt x="267" y="10"/>
                    </a:lnTo>
                    <a:lnTo>
                      <a:pt x="267" y="9"/>
                    </a:lnTo>
                    <a:lnTo>
                      <a:pt x="268" y="11"/>
                    </a:lnTo>
                    <a:lnTo>
                      <a:pt x="268" y="13"/>
                    </a:lnTo>
                    <a:lnTo>
                      <a:pt x="269" y="16"/>
                    </a:lnTo>
                    <a:lnTo>
                      <a:pt x="269" y="19"/>
                    </a:lnTo>
                    <a:lnTo>
                      <a:pt x="270" y="22"/>
                    </a:lnTo>
                    <a:lnTo>
                      <a:pt x="270" y="21"/>
                    </a:lnTo>
                    <a:lnTo>
                      <a:pt x="271" y="18"/>
                    </a:lnTo>
                    <a:lnTo>
                      <a:pt x="271" y="14"/>
                    </a:lnTo>
                    <a:lnTo>
                      <a:pt x="272" y="9"/>
                    </a:lnTo>
                    <a:lnTo>
                      <a:pt x="272" y="4"/>
                    </a:lnTo>
                    <a:lnTo>
                      <a:pt x="273" y="1"/>
                    </a:lnTo>
                    <a:lnTo>
                      <a:pt x="273" y="5"/>
                    </a:lnTo>
                    <a:lnTo>
                      <a:pt x="274" y="14"/>
                    </a:lnTo>
                    <a:lnTo>
                      <a:pt x="274" y="28"/>
                    </a:lnTo>
                    <a:lnTo>
                      <a:pt x="275" y="46"/>
                    </a:lnTo>
                    <a:lnTo>
                      <a:pt x="275" y="68"/>
                    </a:lnTo>
                    <a:lnTo>
                      <a:pt x="275" y="93"/>
                    </a:lnTo>
                    <a:lnTo>
                      <a:pt x="276" y="117"/>
                    </a:lnTo>
                    <a:lnTo>
                      <a:pt x="276" y="139"/>
                    </a:lnTo>
                    <a:lnTo>
                      <a:pt x="277" y="159"/>
                    </a:lnTo>
                    <a:lnTo>
                      <a:pt x="277" y="173"/>
                    </a:lnTo>
                    <a:lnTo>
                      <a:pt x="278" y="183"/>
                    </a:lnTo>
                    <a:lnTo>
                      <a:pt x="278" y="188"/>
                    </a:lnTo>
                    <a:lnTo>
                      <a:pt x="278" y="189"/>
                    </a:lnTo>
                    <a:lnTo>
                      <a:pt x="279" y="186"/>
                    </a:lnTo>
                    <a:lnTo>
                      <a:pt x="279" y="181"/>
                    </a:lnTo>
                    <a:lnTo>
                      <a:pt x="280" y="176"/>
                    </a:lnTo>
                    <a:lnTo>
                      <a:pt x="280" y="171"/>
                    </a:lnTo>
                    <a:lnTo>
                      <a:pt x="280" y="168"/>
                    </a:lnTo>
                    <a:lnTo>
                      <a:pt x="281" y="167"/>
                    </a:lnTo>
                    <a:lnTo>
                      <a:pt x="282" y="169"/>
                    </a:lnTo>
                    <a:lnTo>
                      <a:pt x="282" y="172"/>
                    </a:lnTo>
                    <a:lnTo>
                      <a:pt x="283" y="175"/>
                    </a:lnTo>
                    <a:lnTo>
                      <a:pt x="283" y="178"/>
                    </a:lnTo>
                    <a:lnTo>
                      <a:pt x="283" y="180"/>
                    </a:lnTo>
                    <a:lnTo>
                      <a:pt x="284" y="180"/>
                    </a:lnTo>
                    <a:lnTo>
                      <a:pt x="284" y="179"/>
                    </a:lnTo>
                    <a:lnTo>
                      <a:pt x="285" y="177"/>
                    </a:lnTo>
                    <a:lnTo>
                      <a:pt x="285" y="175"/>
                    </a:lnTo>
                    <a:lnTo>
                      <a:pt x="286" y="173"/>
                    </a:lnTo>
                    <a:lnTo>
                      <a:pt x="286" y="171"/>
                    </a:lnTo>
                    <a:lnTo>
                      <a:pt x="286" y="170"/>
                    </a:lnTo>
                    <a:lnTo>
                      <a:pt x="287" y="171"/>
                    </a:lnTo>
                    <a:lnTo>
                      <a:pt x="287" y="172"/>
                    </a:lnTo>
                    <a:lnTo>
                      <a:pt x="288" y="173"/>
                    </a:lnTo>
                    <a:lnTo>
                      <a:pt x="288" y="175"/>
                    </a:lnTo>
                    <a:lnTo>
                      <a:pt x="288" y="177"/>
                    </a:lnTo>
                    <a:lnTo>
                      <a:pt x="289" y="178"/>
                    </a:lnTo>
                    <a:lnTo>
                      <a:pt x="290" y="177"/>
                    </a:lnTo>
                    <a:lnTo>
                      <a:pt x="290" y="176"/>
                    </a:lnTo>
                    <a:lnTo>
                      <a:pt x="291" y="175"/>
                    </a:lnTo>
                    <a:lnTo>
                      <a:pt x="291" y="173"/>
                    </a:lnTo>
                    <a:lnTo>
                      <a:pt x="291" y="172"/>
                    </a:lnTo>
                    <a:lnTo>
                      <a:pt x="292" y="172"/>
                    </a:lnTo>
                    <a:lnTo>
                      <a:pt x="293" y="172"/>
                    </a:lnTo>
                    <a:lnTo>
                      <a:pt x="293" y="174"/>
                    </a:lnTo>
                    <a:lnTo>
                      <a:pt x="294" y="175"/>
                    </a:lnTo>
                    <a:lnTo>
                      <a:pt x="294" y="176"/>
                    </a:lnTo>
                    <a:lnTo>
                      <a:pt x="294" y="177"/>
                    </a:lnTo>
                    <a:lnTo>
                      <a:pt x="295" y="177"/>
                    </a:lnTo>
                    <a:lnTo>
                      <a:pt x="296" y="176"/>
                    </a:lnTo>
                    <a:lnTo>
                      <a:pt x="296" y="175"/>
                    </a:lnTo>
                    <a:lnTo>
                      <a:pt x="296" y="174"/>
                    </a:lnTo>
                    <a:lnTo>
                      <a:pt x="297" y="173"/>
                    </a:lnTo>
                    <a:lnTo>
                      <a:pt x="297" y="172"/>
                    </a:lnTo>
                    <a:lnTo>
                      <a:pt x="298" y="172"/>
                    </a:lnTo>
                    <a:lnTo>
                      <a:pt x="298" y="173"/>
                    </a:lnTo>
                    <a:lnTo>
                      <a:pt x="299" y="174"/>
                    </a:lnTo>
                    <a:lnTo>
                      <a:pt x="299" y="175"/>
                    </a:lnTo>
                    <a:lnTo>
                      <a:pt x="299" y="176"/>
                    </a:lnTo>
                    <a:lnTo>
                      <a:pt x="300" y="177"/>
                    </a:lnTo>
                    <a:lnTo>
                      <a:pt x="301" y="177"/>
                    </a:lnTo>
                    <a:lnTo>
                      <a:pt x="301" y="176"/>
                    </a:lnTo>
                    <a:lnTo>
                      <a:pt x="301" y="175"/>
                    </a:lnTo>
                    <a:lnTo>
                      <a:pt x="302" y="174"/>
                    </a:lnTo>
                    <a:lnTo>
                      <a:pt x="302" y="173"/>
                    </a:lnTo>
                    <a:lnTo>
                      <a:pt x="303" y="172"/>
                    </a:lnTo>
                    <a:lnTo>
                      <a:pt x="304" y="173"/>
                    </a:lnTo>
                    <a:lnTo>
                      <a:pt x="304" y="174"/>
                    </a:lnTo>
                    <a:lnTo>
                      <a:pt x="304" y="175"/>
                    </a:lnTo>
                    <a:lnTo>
                      <a:pt x="305" y="176"/>
                    </a:lnTo>
                    <a:lnTo>
                      <a:pt x="306" y="177"/>
                    </a:lnTo>
                    <a:lnTo>
                      <a:pt x="306" y="176"/>
                    </a:lnTo>
                    <a:lnTo>
                      <a:pt x="307" y="176"/>
                    </a:lnTo>
                    <a:lnTo>
                      <a:pt x="307" y="175"/>
                    </a:lnTo>
                    <a:lnTo>
                      <a:pt x="307" y="174"/>
                    </a:lnTo>
                    <a:lnTo>
                      <a:pt x="308" y="173"/>
                    </a:lnTo>
                    <a:lnTo>
                      <a:pt x="308" y="172"/>
                    </a:lnTo>
                    <a:lnTo>
                      <a:pt x="309" y="172"/>
                    </a:lnTo>
                    <a:lnTo>
                      <a:pt x="309" y="173"/>
                    </a:lnTo>
                    <a:lnTo>
                      <a:pt x="309" y="174"/>
                    </a:lnTo>
                    <a:lnTo>
                      <a:pt x="310" y="175"/>
                    </a:lnTo>
                    <a:lnTo>
                      <a:pt x="310" y="176"/>
                    </a:lnTo>
                    <a:lnTo>
                      <a:pt x="311" y="176"/>
                    </a:lnTo>
                    <a:lnTo>
                      <a:pt x="311" y="177"/>
                    </a:lnTo>
                    <a:lnTo>
                      <a:pt x="312" y="176"/>
                    </a:lnTo>
                    <a:lnTo>
                      <a:pt x="312" y="175"/>
                    </a:lnTo>
                    <a:lnTo>
                      <a:pt x="313" y="174"/>
                    </a:lnTo>
                    <a:lnTo>
                      <a:pt x="313" y="173"/>
                    </a:lnTo>
                    <a:lnTo>
                      <a:pt x="314" y="172"/>
                    </a:lnTo>
                    <a:lnTo>
                      <a:pt x="315" y="173"/>
                    </a:lnTo>
                    <a:lnTo>
                      <a:pt x="315" y="174"/>
                    </a:lnTo>
                    <a:lnTo>
                      <a:pt x="315" y="175"/>
                    </a:lnTo>
                    <a:lnTo>
                      <a:pt x="316" y="176"/>
                    </a:lnTo>
                    <a:lnTo>
                      <a:pt x="317" y="177"/>
                    </a:lnTo>
                    <a:lnTo>
                      <a:pt x="317" y="176"/>
                    </a:lnTo>
                    <a:lnTo>
                      <a:pt x="318" y="175"/>
                    </a:lnTo>
                    <a:lnTo>
                      <a:pt x="318" y="174"/>
                    </a:lnTo>
                    <a:lnTo>
                      <a:pt x="319" y="173"/>
                    </a:lnTo>
                    <a:lnTo>
                      <a:pt x="319" y="172"/>
                    </a:lnTo>
                    <a:lnTo>
                      <a:pt x="320" y="172"/>
                    </a:lnTo>
                    <a:lnTo>
                      <a:pt x="320" y="173"/>
                    </a:lnTo>
                    <a:lnTo>
                      <a:pt x="321" y="174"/>
                    </a:lnTo>
                    <a:lnTo>
                      <a:pt x="321" y="176"/>
                    </a:lnTo>
                    <a:lnTo>
                      <a:pt x="322" y="177"/>
                    </a:lnTo>
                    <a:lnTo>
                      <a:pt x="323" y="176"/>
                    </a:lnTo>
                    <a:lnTo>
                      <a:pt x="323" y="175"/>
                    </a:lnTo>
                    <a:lnTo>
                      <a:pt x="324" y="174"/>
                    </a:lnTo>
                    <a:lnTo>
                      <a:pt x="324" y="173"/>
                    </a:lnTo>
                    <a:lnTo>
                      <a:pt x="325" y="172"/>
                    </a:lnTo>
                    <a:lnTo>
                      <a:pt x="326" y="173"/>
                    </a:lnTo>
                    <a:lnTo>
                      <a:pt x="326" y="174"/>
                    </a:lnTo>
                    <a:lnTo>
                      <a:pt x="327" y="176"/>
                    </a:lnTo>
                    <a:lnTo>
                      <a:pt x="327" y="177"/>
                    </a:lnTo>
                    <a:lnTo>
                      <a:pt x="328" y="178"/>
                    </a:lnTo>
                    <a:lnTo>
                      <a:pt x="328" y="177"/>
                    </a:lnTo>
                    <a:lnTo>
                      <a:pt x="329" y="176"/>
                    </a:lnTo>
                    <a:lnTo>
                      <a:pt x="329" y="174"/>
                    </a:lnTo>
                    <a:lnTo>
                      <a:pt x="330" y="172"/>
                    </a:lnTo>
                    <a:lnTo>
                      <a:pt x="330" y="171"/>
                    </a:lnTo>
                    <a:lnTo>
                      <a:pt x="330" y="170"/>
                    </a:lnTo>
                    <a:lnTo>
                      <a:pt x="331" y="171"/>
                    </a:lnTo>
                    <a:lnTo>
                      <a:pt x="331" y="172"/>
                    </a:lnTo>
                    <a:lnTo>
                      <a:pt x="332" y="174"/>
                    </a:lnTo>
                    <a:lnTo>
                      <a:pt x="332" y="177"/>
                    </a:lnTo>
                    <a:lnTo>
                      <a:pt x="333" y="179"/>
                    </a:lnTo>
                    <a:lnTo>
                      <a:pt x="333" y="180"/>
                    </a:lnTo>
                    <a:lnTo>
                      <a:pt x="334" y="179"/>
                    </a:lnTo>
                    <a:lnTo>
                      <a:pt x="334" y="176"/>
                    </a:lnTo>
                    <a:lnTo>
                      <a:pt x="335" y="173"/>
                    </a:lnTo>
                    <a:lnTo>
                      <a:pt x="335" y="170"/>
                    </a:lnTo>
                    <a:lnTo>
                      <a:pt x="336" y="168"/>
                    </a:lnTo>
                    <a:lnTo>
                      <a:pt x="336" y="167"/>
                    </a:lnTo>
                    <a:lnTo>
                      <a:pt x="337" y="170"/>
                    </a:lnTo>
                    <a:lnTo>
                      <a:pt x="337" y="175"/>
                    </a:lnTo>
                    <a:lnTo>
                      <a:pt x="338" y="180"/>
                    </a:lnTo>
                    <a:lnTo>
                      <a:pt x="338" y="185"/>
                    </a:lnTo>
                    <a:lnTo>
                      <a:pt x="338" y="188"/>
                    </a:lnTo>
                    <a:lnTo>
                      <a:pt x="339" y="189"/>
                    </a:lnTo>
                    <a:lnTo>
                      <a:pt x="339" y="185"/>
                    </a:lnTo>
                    <a:lnTo>
                      <a:pt x="340" y="176"/>
                    </a:lnTo>
                    <a:lnTo>
                      <a:pt x="340" y="163"/>
                    </a:lnTo>
                    <a:lnTo>
                      <a:pt x="341" y="144"/>
                    </a:lnTo>
                    <a:lnTo>
                      <a:pt x="341" y="122"/>
                    </a:lnTo>
                    <a:lnTo>
                      <a:pt x="341" y="98"/>
                    </a:lnTo>
                    <a:lnTo>
                      <a:pt x="342" y="74"/>
                    </a:lnTo>
                    <a:lnTo>
                      <a:pt x="342" y="51"/>
                    </a:lnTo>
                    <a:lnTo>
                      <a:pt x="343" y="32"/>
                    </a:lnTo>
                    <a:lnTo>
                      <a:pt x="343" y="17"/>
                    </a:lnTo>
                    <a:lnTo>
                      <a:pt x="343" y="6"/>
                    </a:lnTo>
                    <a:lnTo>
                      <a:pt x="344" y="1"/>
                    </a:lnTo>
                    <a:lnTo>
                      <a:pt x="344" y="0"/>
                    </a:lnTo>
                    <a:lnTo>
                      <a:pt x="345" y="3"/>
                    </a:lnTo>
                    <a:lnTo>
                      <a:pt x="345" y="7"/>
                    </a:lnTo>
                    <a:lnTo>
                      <a:pt x="346" y="13"/>
                    </a:lnTo>
                    <a:lnTo>
                      <a:pt x="346" y="17"/>
                    </a:lnTo>
                    <a:lnTo>
                      <a:pt x="346" y="21"/>
                    </a:lnTo>
                    <a:lnTo>
                      <a:pt x="347" y="22"/>
                    </a:lnTo>
                    <a:lnTo>
                      <a:pt x="348" y="20"/>
                    </a:lnTo>
                    <a:lnTo>
                      <a:pt x="348" y="17"/>
                    </a:lnTo>
                    <a:lnTo>
                      <a:pt x="349" y="14"/>
                    </a:lnTo>
                    <a:lnTo>
                      <a:pt x="349" y="11"/>
                    </a:lnTo>
                    <a:lnTo>
                      <a:pt x="349" y="9"/>
                    </a:lnTo>
                    <a:lnTo>
                      <a:pt x="350" y="9"/>
                    </a:lnTo>
                    <a:lnTo>
                      <a:pt x="350" y="10"/>
                    </a:lnTo>
                    <a:lnTo>
                      <a:pt x="351" y="12"/>
                    </a:lnTo>
                    <a:lnTo>
                      <a:pt x="351" y="14"/>
                    </a:lnTo>
                    <a:lnTo>
                      <a:pt x="351" y="16"/>
                    </a:lnTo>
                    <a:lnTo>
                      <a:pt x="352" y="18"/>
                    </a:lnTo>
                    <a:lnTo>
                      <a:pt x="352" y="19"/>
                    </a:lnTo>
                    <a:lnTo>
                      <a:pt x="353" y="18"/>
                    </a:lnTo>
                    <a:lnTo>
                      <a:pt x="353" y="17"/>
                    </a:lnTo>
                    <a:lnTo>
                      <a:pt x="354" y="16"/>
                    </a:lnTo>
                    <a:lnTo>
                      <a:pt x="354" y="14"/>
                    </a:lnTo>
                    <a:lnTo>
                      <a:pt x="354" y="12"/>
                    </a:lnTo>
                    <a:lnTo>
                      <a:pt x="355" y="11"/>
                    </a:lnTo>
                    <a:lnTo>
                      <a:pt x="356" y="12"/>
                    </a:lnTo>
                    <a:lnTo>
                      <a:pt x="356" y="13"/>
                    </a:lnTo>
                    <a:lnTo>
                      <a:pt x="357" y="14"/>
                    </a:lnTo>
                    <a:lnTo>
                      <a:pt x="357" y="16"/>
                    </a:lnTo>
                    <a:lnTo>
                      <a:pt x="357" y="17"/>
                    </a:lnTo>
                    <a:lnTo>
                      <a:pt x="358" y="17"/>
                    </a:lnTo>
                    <a:lnTo>
                      <a:pt x="359" y="17"/>
                    </a:lnTo>
                    <a:lnTo>
                      <a:pt x="359" y="16"/>
                    </a:lnTo>
                    <a:lnTo>
                      <a:pt x="359" y="14"/>
                    </a:lnTo>
                    <a:lnTo>
                      <a:pt x="360" y="13"/>
                    </a:lnTo>
                    <a:lnTo>
                      <a:pt x="360" y="12"/>
                    </a:lnTo>
                    <a:lnTo>
                      <a:pt x="361" y="12"/>
                    </a:lnTo>
                    <a:lnTo>
                      <a:pt x="362" y="13"/>
                    </a:lnTo>
                    <a:lnTo>
                      <a:pt x="362" y="14"/>
                    </a:lnTo>
                    <a:lnTo>
                      <a:pt x="362" y="15"/>
                    </a:lnTo>
                    <a:lnTo>
                      <a:pt x="363" y="16"/>
                    </a:lnTo>
                    <a:lnTo>
                      <a:pt x="363" y="17"/>
                    </a:lnTo>
                    <a:lnTo>
                      <a:pt x="364" y="17"/>
                    </a:lnTo>
                    <a:lnTo>
                      <a:pt x="364" y="16"/>
                    </a:lnTo>
                    <a:lnTo>
                      <a:pt x="364" y="15"/>
                    </a:lnTo>
                    <a:lnTo>
                      <a:pt x="365" y="14"/>
                    </a:lnTo>
                    <a:lnTo>
                      <a:pt x="365" y="13"/>
                    </a:lnTo>
                    <a:lnTo>
                      <a:pt x="366" y="13"/>
                    </a:lnTo>
                    <a:lnTo>
                      <a:pt x="366" y="12"/>
                    </a:lnTo>
                    <a:lnTo>
                      <a:pt x="367" y="12"/>
                    </a:lnTo>
                    <a:lnTo>
                      <a:pt x="367" y="13"/>
                    </a:lnTo>
                    <a:lnTo>
                      <a:pt x="367" y="14"/>
                    </a:lnTo>
                    <a:lnTo>
                      <a:pt x="368" y="15"/>
                    </a:lnTo>
                    <a:lnTo>
                      <a:pt x="368" y="16"/>
                    </a:lnTo>
                    <a:lnTo>
                      <a:pt x="369" y="17"/>
                    </a:lnTo>
                    <a:lnTo>
                      <a:pt x="370" y="16"/>
                    </a:lnTo>
                    <a:lnTo>
                      <a:pt x="370" y="15"/>
                    </a:lnTo>
                    <a:lnTo>
                      <a:pt x="370" y="14"/>
                    </a:lnTo>
                    <a:lnTo>
                      <a:pt x="371" y="13"/>
                    </a:lnTo>
                    <a:lnTo>
                      <a:pt x="372" y="12"/>
                    </a:lnTo>
                    <a:lnTo>
                      <a:pt x="372" y="13"/>
                    </a:lnTo>
                    <a:lnTo>
                      <a:pt x="373" y="14"/>
                    </a:lnTo>
                    <a:lnTo>
                      <a:pt x="373" y="15"/>
                    </a:lnTo>
                    <a:lnTo>
                      <a:pt x="374" y="16"/>
                    </a:lnTo>
                    <a:lnTo>
                      <a:pt x="374" y="17"/>
                    </a:lnTo>
                    <a:lnTo>
                      <a:pt x="375" y="17"/>
                    </a:lnTo>
                    <a:lnTo>
                      <a:pt x="375" y="16"/>
                    </a:lnTo>
                    <a:lnTo>
                      <a:pt x="375" y="15"/>
                    </a:lnTo>
                    <a:lnTo>
                      <a:pt x="376" y="14"/>
                    </a:lnTo>
                    <a:lnTo>
                      <a:pt x="376" y="13"/>
                    </a:lnTo>
                    <a:lnTo>
                      <a:pt x="377" y="13"/>
                    </a:lnTo>
                    <a:lnTo>
                      <a:pt x="377" y="12"/>
                    </a:lnTo>
                    <a:lnTo>
                      <a:pt x="378" y="13"/>
                    </a:lnTo>
                    <a:lnTo>
                      <a:pt x="378" y="14"/>
                    </a:lnTo>
                    <a:lnTo>
                      <a:pt x="379" y="15"/>
                    </a:lnTo>
                    <a:lnTo>
                      <a:pt x="379" y="16"/>
                    </a:lnTo>
                    <a:lnTo>
                      <a:pt x="380" y="17"/>
                    </a:lnTo>
                    <a:lnTo>
                      <a:pt x="380" y="16"/>
                    </a:lnTo>
                    <a:lnTo>
                      <a:pt x="381" y="16"/>
                    </a:lnTo>
                    <a:lnTo>
                      <a:pt x="381" y="15"/>
                    </a:lnTo>
                    <a:lnTo>
                      <a:pt x="382" y="13"/>
                    </a:lnTo>
                    <a:lnTo>
                      <a:pt x="383" y="12"/>
                    </a:lnTo>
                    <a:lnTo>
                      <a:pt x="383" y="13"/>
                    </a:lnTo>
                    <a:lnTo>
                      <a:pt x="384" y="14"/>
                    </a:lnTo>
                    <a:lnTo>
                      <a:pt x="384" y="15"/>
                    </a:lnTo>
                    <a:lnTo>
                      <a:pt x="385" y="16"/>
                    </a:lnTo>
                    <a:lnTo>
                      <a:pt x="385" y="17"/>
                    </a:lnTo>
                    <a:lnTo>
                      <a:pt x="386" y="17"/>
                    </a:lnTo>
                    <a:lnTo>
                      <a:pt x="386" y="16"/>
                    </a:lnTo>
                    <a:lnTo>
                      <a:pt x="387" y="15"/>
                    </a:lnTo>
                    <a:lnTo>
                      <a:pt x="387" y="13"/>
                    </a:lnTo>
                    <a:lnTo>
                      <a:pt x="388" y="12"/>
                    </a:lnTo>
                    <a:lnTo>
                      <a:pt x="389" y="13"/>
                    </a:lnTo>
                    <a:lnTo>
                      <a:pt x="389" y="14"/>
                    </a:lnTo>
                    <a:lnTo>
                      <a:pt x="390" y="15"/>
                    </a:lnTo>
                    <a:lnTo>
                      <a:pt x="390" y="16"/>
                    </a:lnTo>
                    <a:lnTo>
                      <a:pt x="391" y="17"/>
                    </a:lnTo>
                    <a:lnTo>
                      <a:pt x="392" y="16"/>
                    </a:lnTo>
                    <a:lnTo>
                      <a:pt x="392" y="15"/>
                    </a:lnTo>
                    <a:lnTo>
                      <a:pt x="393" y="13"/>
                    </a:lnTo>
                    <a:lnTo>
                      <a:pt x="393" y="12"/>
                    </a:lnTo>
                    <a:lnTo>
                      <a:pt x="393" y="11"/>
                    </a:lnTo>
                    <a:lnTo>
                      <a:pt x="394" y="11"/>
                    </a:lnTo>
                    <a:lnTo>
                      <a:pt x="394" y="12"/>
                    </a:lnTo>
                    <a:lnTo>
                      <a:pt x="395" y="13"/>
                    </a:lnTo>
                    <a:lnTo>
                      <a:pt x="395" y="15"/>
                    </a:lnTo>
                    <a:lnTo>
                      <a:pt x="396" y="17"/>
                    </a:lnTo>
                    <a:lnTo>
                      <a:pt x="396" y="18"/>
                    </a:lnTo>
                    <a:lnTo>
                      <a:pt x="396" y="19"/>
                    </a:lnTo>
                    <a:lnTo>
                      <a:pt x="397" y="18"/>
                    </a:lnTo>
                    <a:lnTo>
                      <a:pt x="397" y="17"/>
                    </a:lnTo>
                    <a:lnTo>
                      <a:pt x="398" y="15"/>
                    </a:lnTo>
                    <a:lnTo>
                      <a:pt x="398" y="13"/>
                    </a:lnTo>
                    <a:lnTo>
                      <a:pt x="399" y="11"/>
                    </a:lnTo>
                    <a:lnTo>
                      <a:pt x="399" y="9"/>
                    </a:lnTo>
                    <a:lnTo>
                      <a:pt x="400" y="10"/>
                    </a:lnTo>
                    <a:lnTo>
                      <a:pt x="400" y="13"/>
                    </a:lnTo>
                    <a:lnTo>
                      <a:pt x="401" y="16"/>
                    </a:lnTo>
                    <a:lnTo>
                      <a:pt x="401" y="19"/>
                    </a:lnTo>
                    <a:lnTo>
                      <a:pt x="401" y="21"/>
                    </a:lnTo>
                    <a:lnTo>
                      <a:pt x="402" y="22"/>
                    </a:lnTo>
                    <a:lnTo>
                      <a:pt x="403" y="19"/>
                    </a:lnTo>
                    <a:lnTo>
                      <a:pt x="403" y="15"/>
                    </a:lnTo>
                    <a:lnTo>
                      <a:pt x="404" y="10"/>
                    </a:lnTo>
                    <a:lnTo>
                      <a:pt x="404" y="4"/>
                    </a:lnTo>
                    <a:lnTo>
                      <a:pt x="404" y="1"/>
                    </a:lnTo>
                    <a:lnTo>
                      <a:pt x="405" y="0"/>
                    </a:lnTo>
                    <a:lnTo>
                      <a:pt x="405" y="4"/>
                    </a:lnTo>
                    <a:lnTo>
                      <a:pt x="406" y="12"/>
                    </a:lnTo>
                    <a:lnTo>
                      <a:pt x="406" y="25"/>
                    </a:lnTo>
                    <a:lnTo>
                      <a:pt x="406" y="43"/>
                    </a:lnTo>
                    <a:lnTo>
                      <a:pt x="407" y="65"/>
                    </a:lnTo>
                    <a:lnTo>
                      <a:pt x="407" y="89"/>
                    </a:lnTo>
                    <a:lnTo>
                      <a:pt x="408" y="113"/>
                    </a:lnTo>
                    <a:lnTo>
                      <a:pt x="408" y="136"/>
                    </a:lnTo>
                    <a:lnTo>
                      <a:pt x="409" y="156"/>
                    </a:lnTo>
                    <a:lnTo>
                      <a:pt x="409" y="171"/>
                    </a:lnTo>
                    <a:lnTo>
                      <a:pt x="409" y="182"/>
                    </a:lnTo>
                    <a:lnTo>
                      <a:pt x="410" y="188"/>
                    </a:lnTo>
                    <a:lnTo>
                      <a:pt x="410" y="189"/>
                    </a:lnTo>
                    <a:lnTo>
                      <a:pt x="411" y="186"/>
                    </a:lnTo>
                    <a:lnTo>
                      <a:pt x="411" y="182"/>
                    </a:lnTo>
                    <a:lnTo>
                      <a:pt x="412" y="177"/>
                    </a:lnTo>
                    <a:lnTo>
                      <a:pt x="412" y="172"/>
                    </a:lnTo>
                    <a:lnTo>
                      <a:pt x="412" y="168"/>
                    </a:lnTo>
                    <a:lnTo>
                      <a:pt x="413" y="167"/>
                    </a:lnTo>
                    <a:lnTo>
                      <a:pt x="414" y="169"/>
                    </a:lnTo>
                    <a:lnTo>
                      <a:pt x="414" y="172"/>
                    </a:lnTo>
                    <a:lnTo>
                      <a:pt x="414" y="175"/>
                    </a:lnTo>
                    <a:lnTo>
                      <a:pt x="415" y="178"/>
                    </a:lnTo>
                    <a:lnTo>
                      <a:pt x="415" y="179"/>
                    </a:lnTo>
                    <a:lnTo>
                      <a:pt x="416" y="180"/>
                    </a:lnTo>
                    <a:lnTo>
                      <a:pt x="416" y="179"/>
                    </a:lnTo>
                    <a:lnTo>
                      <a:pt x="417" y="177"/>
                    </a:lnTo>
                    <a:lnTo>
                      <a:pt x="417" y="175"/>
                    </a:lnTo>
                    <a:lnTo>
                      <a:pt x="417" y="173"/>
                    </a:lnTo>
                    <a:lnTo>
                      <a:pt x="418" y="171"/>
                    </a:lnTo>
                    <a:lnTo>
                      <a:pt x="418" y="170"/>
                    </a:lnTo>
                    <a:lnTo>
                      <a:pt x="419" y="170"/>
                    </a:lnTo>
                    <a:lnTo>
                      <a:pt x="419" y="171"/>
                    </a:lnTo>
                    <a:lnTo>
                      <a:pt x="420" y="173"/>
                    </a:lnTo>
                  </a:path>
                </a:pathLst>
              </a:custGeom>
              <a:noFill/>
              <a:ln w="4286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68" name="Line 108"/>
              <p:cNvSpPr>
                <a:spLocks noChangeShapeType="1"/>
              </p:cNvSpPr>
              <p:nvPr/>
            </p:nvSpPr>
            <p:spPr bwMode="auto">
              <a:xfrm>
                <a:off x="480" y="2404"/>
                <a:ext cx="228" cy="1"/>
              </a:xfrm>
              <a:prstGeom prst="line">
                <a:avLst/>
              </a:prstGeom>
              <a:noFill/>
              <a:ln w="42863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80" name="Rectangle 120"/>
              <p:cNvSpPr>
                <a:spLocks noChangeArrowheads="1"/>
              </p:cNvSpPr>
              <p:nvPr/>
            </p:nvSpPr>
            <p:spPr bwMode="auto">
              <a:xfrm>
                <a:off x="499" y="2195"/>
                <a:ext cx="34" cy="1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1400">
                    <a:solidFill>
                      <a:srgbClr val="000000"/>
                    </a:solidFill>
                    <a:latin typeface="Times New Roman" pitchFamily="18" charset="0"/>
                  </a:rPr>
                  <a:t>f</a:t>
                </a:r>
                <a:endParaRPr lang="en-US" altLang="en-US"/>
              </a:p>
            </p:txBody>
          </p:sp>
          <p:sp>
            <p:nvSpPr>
              <p:cNvPr id="41081" name="Rectangle 121"/>
              <p:cNvSpPr>
                <a:spLocks noChangeArrowheads="1"/>
              </p:cNvSpPr>
              <p:nvPr/>
            </p:nvSpPr>
            <p:spPr bwMode="auto">
              <a:xfrm>
                <a:off x="589" y="2195"/>
                <a:ext cx="53" cy="1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1400">
                    <a:solidFill>
                      <a:srgbClr val="000000"/>
                    </a:solidFill>
                    <a:latin typeface="Symbol" pitchFamily="18" charset="2"/>
                  </a:rPr>
                  <a:t>q</a:t>
                </a:r>
                <a:endParaRPr lang="en-US" altLang="en-US"/>
              </a:p>
            </p:txBody>
          </p:sp>
          <p:sp>
            <p:nvSpPr>
              <p:cNvPr id="41082" name="Rectangle 122"/>
              <p:cNvSpPr>
                <a:spLocks noChangeArrowheads="1"/>
              </p:cNvSpPr>
              <p:nvPr/>
            </p:nvSpPr>
            <p:spPr bwMode="auto">
              <a:xfrm>
                <a:off x="544" y="2195"/>
                <a:ext cx="34" cy="1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1400">
                    <a:solidFill>
                      <a:srgbClr val="000000"/>
                    </a:solidFill>
                    <a:latin typeface="Times New Roman" pitchFamily="18" charset="0"/>
                  </a:rPr>
                  <a:t>(</a:t>
                </a:r>
                <a:endParaRPr lang="en-US" altLang="en-US"/>
              </a:p>
            </p:txBody>
          </p:sp>
          <p:sp>
            <p:nvSpPr>
              <p:cNvPr id="41083" name="Rectangle 123"/>
              <p:cNvSpPr>
                <a:spLocks noChangeArrowheads="1"/>
              </p:cNvSpPr>
              <p:nvPr/>
            </p:nvSpPr>
            <p:spPr bwMode="auto">
              <a:xfrm>
                <a:off x="653" y="2195"/>
                <a:ext cx="34" cy="1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1400">
                    <a:solidFill>
                      <a:srgbClr val="000000"/>
                    </a:solidFill>
                    <a:latin typeface="Times New Roman" pitchFamily="18" charset="0"/>
                  </a:rPr>
                  <a:t>)</a:t>
                </a:r>
                <a:endParaRPr lang="en-US" altLang="en-US"/>
              </a:p>
            </p:txBody>
          </p:sp>
          <p:sp>
            <p:nvSpPr>
              <p:cNvPr id="41095" name="Rectangle 135"/>
              <p:cNvSpPr>
                <a:spLocks noChangeArrowheads="1"/>
              </p:cNvSpPr>
              <p:nvPr/>
            </p:nvSpPr>
            <p:spPr bwMode="auto">
              <a:xfrm>
                <a:off x="2899" y="3550"/>
                <a:ext cx="53" cy="1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1400">
                    <a:solidFill>
                      <a:srgbClr val="000000"/>
                    </a:solidFill>
                    <a:latin typeface="Symbol" pitchFamily="18" charset="2"/>
                  </a:rPr>
                  <a:t>q</a:t>
                </a:r>
                <a:endParaRPr lang="en-US" altLang="en-US"/>
              </a:p>
            </p:txBody>
          </p:sp>
        </p:grpSp>
        <p:sp>
          <p:nvSpPr>
            <p:cNvPr id="41098" name="Line 138"/>
            <p:cNvSpPr>
              <a:spLocks noChangeShapeType="1"/>
            </p:cNvSpPr>
            <p:nvPr/>
          </p:nvSpPr>
          <p:spPr bwMode="auto">
            <a:xfrm>
              <a:off x="905" y="2295"/>
              <a:ext cx="41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00398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1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78" name="Text Box 94"/>
          <p:cNvSpPr txBox="1">
            <a:spLocks noChangeArrowheads="1"/>
          </p:cNvSpPr>
          <p:nvPr/>
        </p:nvSpPr>
        <p:spPr bwMode="auto">
          <a:xfrm>
            <a:off x="609600" y="304800"/>
            <a:ext cx="76962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008000"/>
                </a:solidFill>
              </a:rPr>
              <a:t>The red curve was drawn with 12 terms and the blue curve was drawn with 4 terms.</a:t>
            </a:r>
          </a:p>
        </p:txBody>
      </p:sp>
      <p:grpSp>
        <p:nvGrpSpPr>
          <p:cNvPr id="42081" name="Group 97"/>
          <p:cNvGrpSpPr>
            <a:grpSpLocks/>
          </p:cNvGrpSpPr>
          <p:nvPr/>
        </p:nvGrpSpPr>
        <p:grpSpPr bwMode="auto">
          <a:xfrm>
            <a:off x="384175" y="1695450"/>
            <a:ext cx="7854950" cy="4662488"/>
            <a:chOff x="242" y="1068"/>
            <a:chExt cx="4948" cy="2937"/>
          </a:xfrm>
        </p:grpSpPr>
        <p:sp>
          <p:nvSpPr>
            <p:cNvPr id="41994" name="Rectangle 10"/>
            <p:cNvSpPr>
              <a:spLocks noChangeArrowheads="1"/>
            </p:cNvSpPr>
            <p:nvPr/>
          </p:nvSpPr>
          <p:spPr bwMode="auto">
            <a:xfrm>
              <a:off x="242" y="3525"/>
              <a:ext cx="4940" cy="5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00" name="Line 16"/>
            <p:cNvSpPr>
              <a:spLocks noChangeShapeType="1"/>
            </p:cNvSpPr>
            <p:nvPr/>
          </p:nvSpPr>
          <p:spPr bwMode="auto">
            <a:xfrm>
              <a:off x="719" y="1131"/>
              <a:ext cx="1" cy="8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01" name="Line 17"/>
            <p:cNvSpPr>
              <a:spLocks noChangeShapeType="1"/>
            </p:cNvSpPr>
            <p:nvPr/>
          </p:nvSpPr>
          <p:spPr bwMode="auto">
            <a:xfrm>
              <a:off x="719" y="3549"/>
              <a:ext cx="1" cy="8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02" name="Line 18"/>
            <p:cNvSpPr>
              <a:spLocks noChangeShapeType="1"/>
            </p:cNvSpPr>
            <p:nvPr/>
          </p:nvSpPr>
          <p:spPr bwMode="auto">
            <a:xfrm>
              <a:off x="1834" y="1131"/>
              <a:ext cx="1" cy="8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03" name="Line 19"/>
            <p:cNvSpPr>
              <a:spLocks noChangeShapeType="1"/>
            </p:cNvSpPr>
            <p:nvPr/>
          </p:nvSpPr>
          <p:spPr bwMode="auto">
            <a:xfrm>
              <a:off x="1834" y="3549"/>
              <a:ext cx="1" cy="8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04" name="Line 20"/>
            <p:cNvSpPr>
              <a:spLocks noChangeShapeType="1"/>
            </p:cNvSpPr>
            <p:nvPr/>
          </p:nvSpPr>
          <p:spPr bwMode="auto">
            <a:xfrm>
              <a:off x="2949" y="1131"/>
              <a:ext cx="2" cy="8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05" name="Line 21"/>
            <p:cNvSpPr>
              <a:spLocks noChangeShapeType="1"/>
            </p:cNvSpPr>
            <p:nvPr/>
          </p:nvSpPr>
          <p:spPr bwMode="auto">
            <a:xfrm>
              <a:off x="2949" y="3549"/>
              <a:ext cx="2" cy="8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06" name="Line 22"/>
            <p:cNvSpPr>
              <a:spLocks noChangeShapeType="1"/>
            </p:cNvSpPr>
            <p:nvPr/>
          </p:nvSpPr>
          <p:spPr bwMode="auto">
            <a:xfrm>
              <a:off x="4065" y="1131"/>
              <a:ext cx="1" cy="8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07" name="Line 23"/>
            <p:cNvSpPr>
              <a:spLocks noChangeShapeType="1"/>
            </p:cNvSpPr>
            <p:nvPr/>
          </p:nvSpPr>
          <p:spPr bwMode="auto">
            <a:xfrm>
              <a:off x="4065" y="3549"/>
              <a:ext cx="1" cy="8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08" name="Line 24"/>
            <p:cNvSpPr>
              <a:spLocks noChangeShapeType="1"/>
            </p:cNvSpPr>
            <p:nvPr/>
          </p:nvSpPr>
          <p:spPr bwMode="auto">
            <a:xfrm>
              <a:off x="5180" y="1131"/>
              <a:ext cx="1" cy="8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09" name="Line 25"/>
            <p:cNvSpPr>
              <a:spLocks noChangeShapeType="1"/>
            </p:cNvSpPr>
            <p:nvPr/>
          </p:nvSpPr>
          <p:spPr bwMode="auto">
            <a:xfrm>
              <a:off x="5180" y="3549"/>
              <a:ext cx="1" cy="8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10" name="Line 26"/>
            <p:cNvSpPr>
              <a:spLocks noChangeShapeType="1"/>
            </p:cNvSpPr>
            <p:nvPr/>
          </p:nvSpPr>
          <p:spPr bwMode="auto">
            <a:xfrm>
              <a:off x="719" y="3631"/>
              <a:ext cx="84" cy="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11" name="Line 27"/>
            <p:cNvSpPr>
              <a:spLocks noChangeShapeType="1"/>
            </p:cNvSpPr>
            <p:nvPr/>
          </p:nvSpPr>
          <p:spPr bwMode="auto">
            <a:xfrm>
              <a:off x="5095" y="3631"/>
              <a:ext cx="85" cy="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12" name="Line 28"/>
            <p:cNvSpPr>
              <a:spLocks noChangeShapeType="1"/>
            </p:cNvSpPr>
            <p:nvPr/>
          </p:nvSpPr>
          <p:spPr bwMode="auto">
            <a:xfrm>
              <a:off x="719" y="3215"/>
              <a:ext cx="84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13" name="Line 29"/>
            <p:cNvSpPr>
              <a:spLocks noChangeShapeType="1"/>
            </p:cNvSpPr>
            <p:nvPr/>
          </p:nvSpPr>
          <p:spPr bwMode="auto">
            <a:xfrm>
              <a:off x="5095" y="3215"/>
              <a:ext cx="85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14" name="Line 30"/>
            <p:cNvSpPr>
              <a:spLocks noChangeShapeType="1"/>
            </p:cNvSpPr>
            <p:nvPr/>
          </p:nvSpPr>
          <p:spPr bwMode="auto">
            <a:xfrm>
              <a:off x="719" y="2798"/>
              <a:ext cx="84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15" name="Line 31"/>
            <p:cNvSpPr>
              <a:spLocks noChangeShapeType="1"/>
            </p:cNvSpPr>
            <p:nvPr/>
          </p:nvSpPr>
          <p:spPr bwMode="auto">
            <a:xfrm>
              <a:off x="5095" y="2798"/>
              <a:ext cx="85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16" name="Line 32"/>
            <p:cNvSpPr>
              <a:spLocks noChangeShapeType="1"/>
            </p:cNvSpPr>
            <p:nvPr/>
          </p:nvSpPr>
          <p:spPr bwMode="auto">
            <a:xfrm>
              <a:off x="719" y="2381"/>
              <a:ext cx="84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17" name="Line 33"/>
            <p:cNvSpPr>
              <a:spLocks noChangeShapeType="1"/>
            </p:cNvSpPr>
            <p:nvPr/>
          </p:nvSpPr>
          <p:spPr bwMode="auto">
            <a:xfrm>
              <a:off x="5095" y="2381"/>
              <a:ext cx="85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18" name="Line 34"/>
            <p:cNvSpPr>
              <a:spLocks noChangeShapeType="1"/>
            </p:cNvSpPr>
            <p:nvPr/>
          </p:nvSpPr>
          <p:spPr bwMode="auto">
            <a:xfrm>
              <a:off x="719" y="1964"/>
              <a:ext cx="84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19" name="Line 35"/>
            <p:cNvSpPr>
              <a:spLocks noChangeShapeType="1"/>
            </p:cNvSpPr>
            <p:nvPr/>
          </p:nvSpPr>
          <p:spPr bwMode="auto">
            <a:xfrm>
              <a:off x="5095" y="1964"/>
              <a:ext cx="85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20" name="Line 36"/>
            <p:cNvSpPr>
              <a:spLocks noChangeShapeType="1"/>
            </p:cNvSpPr>
            <p:nvPr/>
          </p:nvSpPr>
          <p:spPr bwMode="auto">
            <a:xfrm>
              <a:off x="719" y="1547"/>
              <a:ext cx="84" cy="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21" name="Line 37"/>
            <p:cNvSpPr>
              <a:spLocks noChangeShapeType="1"/>
            </p:cNvSpPr>
            <p:nvPr/>
          </p:nvSpPr>
          <p:spPr bwMode="auto">
            <a:xfrm>
              <a:off x="5095" y="1547"/>
              <a:ext cx="85" cy="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22" name="Line 38"/>
            <p:cNvSpPr>
              <a:spLocks noChangeShapeType="1"/>
            </p:cNvSpPr>
            <p:nvPr/>
          </p:nvSpPr>
          <p:spPr bwMode="auto">
            <a:xfrm>
              <a:off x="719" y="1131"/>
              <a:ext cx="84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23" name="Line 39"/>
            <p:cNvSpPr>
              <a:spLocks noChangeShapeType="1"/>
            </p:cNvSpPr>
            <p:nvPr/>
          </p:nvSpPr>
          <p:spPr bwMode="auto">
            <a:xfrm>
              <a:off x="5095" y="1131"/>
              <a:ext cx="85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32" name="Rectangle 48"/>
            <p:cNvSpPr>
              <a:spLocks noChangeArrowheads="1"/>
            </p:cNvSpPr>
            <p:nvPr/>
          </p:nvSpPr>
          <p:spPr bwMode="auto">
            <a:xfrm>
              <a:off x="496" y="3569"/>
              <a:ext cx="140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400">
                  <a:solidFill>
                    <a:srgbClr val="000000"/>
                  </a:solidFill>
                  <a:latin typeface="Times New Roman" pitchFamily="18" charset="0"/>
                </a:rPr>
                <a:t>1.5</a:t>
              </a:r>
              <a:endParaRPr lang="en-US" altLang="en-US"/>
            </a:p>
          </p:txBody>
        </p:sp>
        <p:sp>
          <p:nvSpPr>
            <p:cNvPr id="42033" name="Line 49"/>
            <p:cNvSpPr>
              <a:spLocks noChangeShapeType="1"/>
            </p:cNvSpPr>
            <p:nvPr/>
          </p:nvSpPr>
          <p:spPr bwMode="auto">
            <a:xfrm>
              <a:off x="528" y="3215"/>
              <a:ext cx="53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34" name="Rectangle 50"/>
            <p:cNvSpPr>
              <a:spLocks noChangeArrowheads="1"/>
            </p:cNvSpPr>
            <p:nvPr/>
          </p:nvSpPr>
          <p:spPr bwMode="auto">
            <a:xfrm>
              <a:off x="592" y="3152"/>
              <a:ext cx="56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400">
                  <a:solidFill>
                    <a:srgbClr val="000000"/>
                  </a:solidFill>
                  <a:latin typeface="Times New Roman" pitchFamily="18" charset="0"/>
                </a:rPr>
                <a:t>1</a:t>
              </a:r>
              <a:endParaRPr lang="en-US" altLang="en-US"/>
            </a:p>
          </p:txBody>
        </p:sp>
        <p:sp>
          <p:nvSpPr>
            <p:cNvPr id="42035" name="Line 51"/>
            <p:cNvSpPr>
              <a:spLocks noChangeShapeType="1"/>
            </p:cNvSpPr>
            <p:nvPr/>
          </p:nvSpPr>
          <p:spPr bwMode="auto">
            <a:xfrm>
              <a:off x="432" y="2798"/>
              <a:ext cx="53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36" name="Rectangle 52"/>
            <p:cNvSpPr>
              <a:spLocks noChangeArrowheads="1"/>
            </p:cNvSpPr>
            <p:nvPr/>
          </p:nvSpPr>
          <p:spPr bwMode="auto">
            <a:xfrm>
              <a:off x="496" y="2736"/>
              <a:ext cx="140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400">
                  <a:solidFill>
                    <a:srgbClr val="000000"/>
                  </a:solidFill>
                  <a:latin typeface="Times New Roman" pitchFamily="18" charset="0"/>
                </a:rPr>
                <a:t>0.5</a:t>
              </a:r>
              <a:endParaRPr lang="en-US" altLang="en-US"/>
            </a:p>
          </p:txBody>
        </p:sp>
        <p:sp>
          <p:nvSpPr>
            <p:cNvPr id="42037" name="Rectangle 53"/>
            <p:cNvSpPr>
              <a:spLocks noChangeArrowheads="1"/>
            </p:cNvSpPr>
            <p:nvPr/>
          </p:nvSpPr>
          <p:spPr bwMode="auto">
            <a:xfrm>
              <a:off x="602" y="2318"/>
              <a:ext cx="56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400">
                  <a:solidFill>
                    <a:srgbClr val="000000"/>
                  </a:solidFill>
                  <a:latin typeface="Times New Roman" pitchFamily="18" charset="0"/>
                </a:rPr>
                <a:t>0</a:t>
              </a:r>
              <a:endParaRPr lang="en-US" altLang="en-US"/>
            </a:p>
          </p:txBody>
        </p:sp>
        <p:sp>
          <p:nvSpPr>
            <p:cNvPr id="42038" name="Rectangle 54"/>
            <p:cNvSpPr>
              <a:spLocks noChangeArrowheads="1"/>
            </p:cNvSpPr>
            <p:nvPr/>
          </p:nvSpPr>
          <p:spPr bwMode="auto">
            <a:xfrm>
              <a:off x="506" y="1902"/>
              <a:ext cx="140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400">
                  <a:solidFill>
                    <a:srgbClr val="000000"/>
                  </a:solidFill>
                  <a:latin typeface="Times New Roman" pitchFamily="18" charset="0"/>
                </a:rPr>
                <a:t>0.5</a:t>
              </a:r>
              <a:endParaRPr lang="en-US" altLang="en-US"/>
            </a:p>
          </p:txBody>
        </p:sp>
        <p:sp>
          <p:nvSpPr>
            <p:cNvPr id="42039" name="Rectangle 55"/>
            <p:cNvSpPr>
              <a:spLocks noChangeArrowheads="1"/>
            </p:cNvSpPr>
            <p:nvPr/>
          </p:nvSpPr>
          <p:spPr bwMode="auto">
            <a:xfrm>
              <a:off x="602" y="1485"/>
              <a:ext cx="56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400">
                  <a:solidFill>
                    <a:srgbClr val="000000"/>
                  </a:solidFill>
                  <a:latin typeface="Times New Roman" pitchFamily="18" charset="0"/>
                </a:rPr>
                <a:t>1</a:t>
              </a:r>
              <a:endParaRPr lang="en-US" altLang="en-US"/>
            </a:p>
          </p:txBody>
        </p:sp>
        <p:sp>
          <p:nvSpPr>
            <p:cNvPr id="42040" name="Rectangle 56"/>
            <p:cNvSpPr>
              <a:spLocks noChangeArrowheads="1"/>
            </p:cNvSpPr>
            <p:nvPr/>
          </p:nvSpPr>
          <p:spPr bwMode="auto">
            <a:xfrm>
              <a:off x="506" y="1068"/>
              <a:ext cx="140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400">
                  <a:solidFill>
                    <a:srgbClr val="000000"/>
                  </a:solidFill>
                  <a:latin typeface="Times New Roman" pitchFamily="18" charset="0"/>
                </a:rPr>
                <a:t>1.5</a:t>
              </a:r>
              <a:endParaRPr lang="en-US" altLang="en-US"/>
            </a:p>
          </p:txBody>
        </p:sp>
        <p:sp>
          <p:nvSpPr>
            <p:cNvPr id="42041" name="Rectangle 57"/>
            <p:cNvSpPr>
              <a:spLocks noChangeArrowheads="1"/>
            </p:cNvSpPr>
            <p:nvPr/>
          </p:nvSpPr>
          <p:spPr bwMode="auto">
            <a:xfrm>
              <a:off x="719" y="1131"/>
              <a:ext cx="4461" cy="2500"/>
            </a:xfrm>
            <a:prstGeom prst="rect">
              <a:avLst/>
            </a:prstGeom>
            <a:noFill/>
            <a:ln w="1428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42" name="Freeform 58"/>
            <p:cNvSpPr>
              <a:spLocks/>
            </p:cNvSpPr>
            <p:nvPr/>
          </p:nvSpPr>
          <p:spPr bwMode="auto">
            <a:xfrm>
              <a:off x="729" y="1391"/>
              <a:ext cx="4461" cy="1969"/>
            </a:xfrm>
            <a:custGeom>
              <a:avLst/>
              <a:gdLst>
                <a:gd name="T0" fmla="*/ 5 w 420"/>
                <a:gd name="T1" fmla="*/ 17 h 189"/>
                <a:gd name="T2" fmla="*/ 11 w 420"/>
                <a:gd name="T3" fmla="*/ 76 h 189"/>
                <a:gd name="T4" fmla="*/ 18 w 420"/>
                <a:gd name="T5" fmla="*/ 168 h 189"/>
                <a:gd name="T6" fmla="*/ 24 w 420"/>
                <a:gd name="T7" fmla="*/ 174 h 189"/>
                <a:gd name="T8" fmla="*/ 31 w 420"/>
                <a:gd name="T9" fmla="*/ 177 h 189"/>
                <a:gd name="T10" fmla="*/ 39 w 420"/>
                <a:gd name="T11" fmla="*/ 173 h 189"/>
                <a:gd name="T12" fmla="*/ 45 w 420"/>
                <a:gd name="T13" fmla="*/ 172 h 189"/>
                <a:gd name="T14" fmla="*/ 52 w 420"/>
                <a:gd name="T15" fmla="*/ 176 h 189"/>
                <a:gd name="T16" fmla="*/ 58 w 420"/>
                <a:gd name="T17" fmla="*/ 177 h 189"/>
                <a:gd name="T18" fmla="*/ 65 w 420"/>
                <a:gd name="T19" fmla="*/ 175 h 189"/>
                <a:gd name="T20" fmla="*/ 71 w 420"/>
                <a:gd name="T21" fmla="*/ 172 h 189"/>
                <a:gd name="T22" fmla="*/ 77 w 420"/>
                <a:gd name="T23" fmla="*/ 115 h 189"/>
                <a:gd name="T24" fmla="*/ 84 w 420"/>
                <a:gd name="T25" fmla="*/ 21 h 189"/>
                <a:gd name="T26" fmla="*/ 90 w 420"/>
                <a:gd name="T27" fmla="*/ 15 h 189"/>
                <a:gd name="T28" fmla="*/ 98 w 420"/>
                <a:gd name="T29" fmla="*/ 13 h 189"/>
                <a:gd name="T30" fmla="*/ 105 w 420"/>
                <a:gd name="T31" fmla="*/ 17 h 189"/>
                <a:gd name="T32" fmla="*/ 112 w 420"/>
                <a:gd name="T33" fmla="*/ 15 h 189"/>
                <a:gd name="T34" fmla="*/ 118 w 420"/>
                <a:gd name="T35" fmla="*/ 12 h 189"/>
                <a:gd name="T36" fmla="*/ 125 w 420"/>
                <a:gd name="T37" fmla="*/ 13 h 189"/>
                <a:gd name="T38" fmla="*/ 132 w 420"/>
                <a:gd name="T39" fmla="*/ 17 h 189"/>
                <a:gd name="T40" fmla="*/ 138 w 420"/>
                <a:gd name="T41" fmla="*/ 22 h 189"/>
                <a:gd name="T42" fmla="*/ 144 w 420"/>
                <a:gd name="T43" fmla="*/ 121 h 189"/>
                <a:gd name="T44" fmla="*/ 150 w 420"/>
                <a:gd name="T45" fmla="*/ 173 h 189"/>
                <a:gd name="T46" fmla="*/ 157 w 420"/>
                <a:gd name="T47" fmla="*/ 177 h 189"/>
                <a:gd name="T48" fmla="*/ 164 w 420"/>
                <a:gd name="T49" fmla="*/ 175 h 189"/>
                <a:gd name="T50" fmla="*/ 172 w 420"/>
                <a:gd name="T51" fmla="*/ 173 h 189"/>
                <a:gd name="T52" fmla="*/ 178 w 420"/>
                <a:gd name="T53" fmla="*/ 175 h 189"/>
                <a:gd name="T54" fmla="*/ 186 w 420"/>
                <a:gd name="T55" fmla="*/ 176 h 189"/>
                <a:gd name="T56" fmla="*/ 192 w 420"/>
                <a:gd name="T57" fmla="*/ 174 h 189"/>
                <a:gd name="T58" fmla="*/ 199 w 420"/>
                <a:gd name="T59" fmla="*/ 170 h 189"/>
                <a:gd name="T60" fmla="*/ 205 w 420"/>
                <a:gd name="T61" fmla="*/ 171 h 189"/>
                <a:gd name="T62" fmla="*/ 211 w 420"/>
                <a:gd name="T63" fmla="*/ 15 h 189"/>
                <a:gd name="T64" fmla="*/ 218 w 420"/>
                <a:gd name="T65" fmla="*/ 9 h 189"/>
                <a:gd name="T66" fmla="*/ 224 w 420"/>
                <a:gd name="T67" fmla="*/ 13 h 189"/>
                <a:gd name="T68" fmla="*/ 231 w 420"/>
                <a:gd name="T69" fmla="*/ 17 h 189"/>
                <a:gd name="T70" fmla="*/ 238 w 420"/>
                <a:gd name="T71" fmla="*/ 14 h 189"/>
                <a:gd name="T72" fmla="*/ 245 w 420"/>
                <a:gd name="T73" fmla="*/ 13 h 189"/>
                <a:gd name="T74" fmla="*/ 252 w 420"/>
                <a:gd name="T75" fmla="*/ 15 h 189"/>
                <a:gd name="T76" fmla="*/ 260 w 420"/>
                <a:gd name="T77" fmla="*/ 16 h 189"/>
                <a:gd name="T78" fmla="*/ 266 w 420"/>
                <a:gd name="T79" fmla="*/ 12 h 189"/>
                <a:gd name="T80" fmla="*/ 273 w 420"/>
                <a:gd name="T81" fmla="*/ 5 h 189"/>
                <a:gd name="T82" fmla="*/ 279 w 420"/>
                <a:gd name="T83" fmla="*/ 181 h 189"/>
                <a:gd name="T84" fmla="*/ 286 w 420"/>
                <a:gd name="T85" fmla="*/ 173 h 189"/>
                <a:gd name="T86" fmla="*/ 292 w 420"/>
                <a:gd name="T87" fmla="*/ 172 h 189"/>
                <a:gd name="T88" fmla="*/ 299 w 420"/>
                <a:gd name="T89" fmla="*/ 174 h 189"/>
                <a:gd name="T90" fmla="*/ 306 w 420"/>
                <a:gd name="T91" fmla="*/ 177 h 189"/>
                <a:gd name="T92" fmla="*/ 312 w 420"/>
                <a:gd name="T93" fmla="*/ 176 h 189"/>
                <a:gd name="T94" fmla="*/ 319 w 420"/>
                <a:gd name="T95" fmla="*/ 172 h 189"/>
                <a:gd name="T96" fmla="*/ 327 w 420"/>
                <a:gd name="T97" fmla="*/ 177 h 189"/>
                <a:gd name="T98" fmla="*/ 334 w 420"/>
                <a:gd name="T99" fmla="*/ 179 h 189"/>
                <a:gd name="T100" fmla="*/ 340 w 420"/>
                <a:gd name="T101" fmla="*/ 163 h 189"/>
                <a:gd name="T102" fmla="*/ 346 w 420"/>
                <a:gd name="T103" fmla="*/ 17 h 189"/>
                <a:gd name="T104" fmla="*/ 352 w 420"/>
                <a:gd name="T105" fmla="*/ 19 h 189"/>
                <a:gd name="T106" fmla="*/ 359 w 420"/>
                <a:gd name="T107" fmla="*/ 16 h 189"/>
                <a:gd name="T108" fmla="*/ 365 w 420"/>
                <a:gd name="T109" fmla="*/ 13 h 189"/>
                <a:gd name="T110" fmla="*/ 372 w 420"/>
                <a:gd name="T111" fmla="*/ 13 h 189"/>
                <a:gd name="T112" fmla="*/ 379 w 420"/>
                <a:gd name="T113" fmla="*/ 15 h 189"/>
                <a:gd name="T114" fmla="*/ 386 w 420"/>
                <a:gd name="T115" fmla="*/ 16 h 189"/>
                <a:gd name="T116" fmla="*/ 394 w 420"/>
                <a:gd name="T117" fmla="*/ 11 h 189"/>
                <a:gd name="T118" fmla="*/ 400 w 420"/>
                <a:gd name="T119" fmla="*/ 13 h 189"/>
                <a:gd name="T120" fmla="*/ 406 w 420"/>
                <a:gd name="T121" fmla="*/ 43 h 189"/>
                <a:gd name="T122" fmla="*/ 412 w 420"/>
                <a:gd name="T123" fmla="*/ 168 h 189"/>
                <a:gd name="T124" fmla="*/ 419 w 420"/>
                <a:gd name="T125" fmla="*/ 170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20" h="189">
                  <a:moveTo>
                    <a:pt x="0" y="16"/>
                  </a:moveTo>
                  <a:lnTo>
                    <a:pt x="0" y="18"/>
                  </a:lnTo>
                  <a:lnTo>
                    <a:pt x="0" y="19"/>
                  </a:lnTo>
                  <a:lnTo>
                    <a:pt x="1" y="19"/>
                  </a:lnTo>
                  <a:lnTo>
                    <a:pt x="1" y="18"/>
                  </a:lnTo>
                  <a:lnTo>
                    <a:pt x="2" y="16"/>
                  </a:lnTo>
                  <a:lnTo>
                    <a:pt x="2" y="14"/>
                  </a:lnTo>
                  <a:lnTo>
                    <a:pt x="2" y="12"/>
                  </a:lnTo>
                  <a:lnTo>
                    <a:pt x="3" y="10"/>
                  </a:lnTo>
                  <a:lnTo>
                    <a:pt x="3" y="9"/>
                  </a:lnTo>
                  <a:lnTo>
                    <a:pt x="4" y="10"/>
                  </a:lnTo>
                  <a:lnTo>
                    <a:pt x="4" y="11"/>
                  </a:lnTo>
                  <a:lnTo>
                    <a:pt x="5" y="14"/>
                  </a:lnTo>
                  <a:lnTo>
                    <a:pt x="5" y="17"/>
                  </a:lnTo>
                  <a:lnTo>
                    <a:pt x="5" y="20"/>
                  </a:lnTo>
                  <a:lnTo>
                    <a:pt x="6" y="22"/>
                  </a:lnTo>
                  <a:lnTo>
                    <a:pt x="7" y="21"/>
                  </a:lnTo>
                  <a:lnTo>
                    <a:pt x="7" y="17"/>
                  </a:lnTo>
                  <a:lnTo>
                    <a:pt x="7" y="12"/>
                  </a:lnTo>
                  <a:lnTo>
                    <a:pt x="8" y="7"/>
                  </a:lnTo>
                  <a:lnTo>
                    <a:pt x="8" y="3"/>
                  </a:lnTo>
                  <a:lnTo>
                    <a:pt x="9" y="0"/>
                  </a:lnTo>
                  <a:lnTo>
                    <a:pt x="9" y="1"/>
                  </a:lnTo>
                  <a:lnTo>
                    <a:pt x="10" y="7"/>
                  </a:lnTo>
                  <a:lnTo>
                    <a:pt x="10" y="18"/>
                  </a:lnTo>
                  <a:lnTo>
                    <a:pt x="10" y="33"/>
                  </a:lnTo>
                  <a:lnTo>
                    <a:pt x="11" y="53"/>
                  </a:lnTo>
                  <a:lnTo>
                    <a:pt x="11" y="76"/>
                  </a:lnTo>
                  <a:lnTo>
                    <a:pt x="12" y="100"/>
                  </a:lnTo>
                  <a:lnTo>
                    <a:pt x="12" y="124"/>
                  </a:lnTo>
                  <a:lnTo>
                    <a:pt x="13" y="146"/>
                  </a:lnTo>
                  <a:lnTo>
                    <a:pt x="13" y="164"/>
                  </a:lnTo>
                  <a:lnTo>
                    <a:pt x="13" y="177"/>
                  </a:lnTo>
                  <a:lnTo>
                    <a:pt x="14" y="185"/>
                  </a:lnTo>
                  <a:lnTo>
                    <a:pt x="14" y="189"/>
                  </a:lnTo>
                  <a:lnTo>
                    <a:pt x="15" y="188"/>
                  </a:lnTo>
                  <a:lnTo>
                    <a:pt x="15" y="185"/>
                  </a:lnTo>
                  <a:lnTo>
                    <a:pt x="15" y="179"/>
                  </a:lnTo>
                  <a:lnTo>
                    <a:pt x="16" y="174"/>
                  </a:lnTo>
                  <a:lnTo>
                    <a:pt x="16" y="170"/>
                  </a:lnTo>
                  <a:lnTo>
                    <a:pt x="17" y="167"/>
                  </a:lnTo>
                  <a:lnTo>
                    <a:pt x="18" y="168"/>
                  </a:lnTo>
                  <a:lnTo>
                    <a:pt x="18" y="170"/>
                  </a:lnTo>
                  <a:lnTo>
                    <a:pt x="18" y="173"/>
                  </a:lnTo>
                  <a:lnTo>
                    <a:pt x="19" y="176"/>
                  </a:lnTo>
                  <a:lnTo>
                    <a:pt x="19" y="179"/>
                  </a:lnTo>
                  <a:lnTo>
                    <a:pt x="20" y="180"/>
                  </a:lnTo>
                  <a:lnTo>
                    <a:pt x="21" y="178"/>
                  </a:lnTo>
                  <a:lnTo>
                    <a:pt x="21" y="176"/>
                  </a:lnTo>
                  <a:lnTo>
                    <a:pt x="21" y="174"/>
                  </a:lnTo>
                  <a:lnTo>
                    <a:pt x="22" y="172"/>
                  </a:lnTo>
                  <a:lnTo>
                    <a:pt x="22" y="171"/>
                  </a:lnTo>
                  <a:lnTo>
                    <a:pt x="23" y="170"/>
                  </a:lnTo>
                  <a:lnTo>
                    <a:pt x="23" y="171"/>
                  </a:lnTo>
                  <a:lnTo>
                    <a:pt x="23" y="172"/>
                  </a:lnTo>
                  <a:lnTo>
                    <a:pt x="24" y="174"/>
                  </a:lnTo>
                  <a:lnTo>
                    <a:pt x="24" y="176"/>
                  </a:lnTo>
                  <a:lnTo>
                    <a:pt x="25" y="177"/>
                  </a:lnTo>
                  <a:lnTo>
                    <a:pt x="25" y="178"/>
                  </a:lnTo>
                  <a:lnTo>
                    <a:pt x="26" y="178"/>
                  </a:lnTo>
                  <a:lnTo>
                    <a:pt x="26" y="177"/>
                  </a:lnTo>
                  <a:lnTo>
                    <a:pt x="26" y="176"/>
                  </a:lnTo>
                  <a:lnTo>
                    <a:pt x="27" y="174"/>
                  </a:lnTo>
                  <a:lnTo>
                    <a:pt x="27" y="173"/>
                  </a:lnTo>
                  <a:lnTo>
                    <a:pt x="28" y="172"/>
                  </a:lnTo>
                  <a:lnTo>
                    <a:pt x="29" y="173"/>
                  </a:lnTo>
                  <a:lnTo>
                    <a:pt x="29" y="174"/>
                  </a:lnTo>
                  <a:lnTo>
                    <a:pt x="30" y="175"/>
                  </a:lnTo>
                  <a:lnTo>
                    <a:pt x="30" y="176"/>
                  </a:lnTo>
                  <a:lnTo>
                    <a:pt x="31" y="177"/>
                  </a:lnTo>
                  <a:lnTo>
                    <a:pt x="32" y="176"/>
                  </a:lnTo>
                  <a:lnTo>
                    <a:pt x="32" y="174"/>
                  </a:lnTo>
                  <a:lnTo>
                    <a:pt x="33" y="173"/>
                  </a:lnTo>
                  <a:lnTo>
                    <a:pt x="33" y="172"/>
                  </a:lnTo>
                  <a:lnTo>
                    <a:pt x="34" y="172"/>
                  </a:lnTo>
                  <a:lnTo>
                    <a:pt x="34" y="173"/>
                  </a:lnTo>
                  <a:lnTo>
                    <a:pt x="35" y="174"/>
                  </a:lnTo>
                  <a:lnTo>
                    <a:pt x="35" y="175"/>
                  </a:lnTo>
                  <a:lnTo>
                    <a:pt x="36" y="176"/>
                  </a:lnTo>
                  <a:lnTo>
                    <a:pt x="36" y="177"/>
                  </a:lnTo>
                  <a:lnTo>
                    <a:pt x="37" y="176"/>
                  </a:lnTo>
                  <a:lnTo>
                    <a:pt x="38" y="174"/>
                  </a:lnTo>
                  <a:lnTo>
                    <a:pt x="38" y="173"/>
                  </a:lnTo>
                  <a:lnTo>
                    <a:pt x="39" y="173"/>
                  </a:lnTo>
                  <a:lnTo>
                    <a:pt x="39" y="172"/>
                  </a:lnTo>
                  <a:lnTo>
                    <a:pt x="40" y="173"/>
                  </a:lnTo>
                  <a:lnTo>
                    <a:pt x="40" y="174"/>
                  </a:lnTo>
                  <a:lnTo>
                    <a:pt x="41" y="175"/>
                  </a:lnTo>
                  <a:lnTo>
                    <a:pt x="41" y="176"/>
                  </a:lnTo>
                  <a:lnTo>
                    <a:pt x="42" y="176"/>
                  </a:lnTo>
                  <a:lnTo>
                    <a:pt x="42" y="177"/>
                  </a:lnTo>
                  <a:lnTo>
                    <a:pt x="42" y="176"/>
                  </a:lnTo>
                  <a:lnTo>
                    <a:pt x="43" y="176"/>
                  </a:lnTo>
                  <a:lnTo>
                    <a:pt x="43" y="175"/>
                  </a:lnTo>
                  <a:lnTo>
                    <a:pt x="44" y="174"/>
                  </a:lnTo>
                  <a:lnTo>
                    <a:pt x="44" y="173"/>
                  </a:lnTo>
                  <a:lnTo>
                    <a:pt x="44" y="172"/>
                  </a:lnTo>
                  <a:lnTo>
                    <a:pt x="45" y="172"/>
                  </a:lnTo>
                  <a:lnTo>
                    <a:pt x="45" y="173"/>
                  </a:lnTo>
                  <a:lnTo>
                    <a:pt x="46" y="174"/>
                  </a:lnTo>
                  <a:lnTo>
                    <a:pt x="46" y="175"/>
                  </a:lnTo>
                  <a:lnTo>
                    <a:pt x="47" y="176"/>
                  </a:lnTo>
                  <a:lnTo>
                    <a:pt x="47" y="177"/>
                  </a:lnTo>
                  <a:lnTo>
                    <a:pt x="48" y="176"/>
                  </a:lnTo>
                  <a:lnTo>
                    <a:pt x="49" y="175"/>
                  </a:lnTo>
                  <a:lnTo>
                    <a:pt x="49" y="174"/>
                  </a:lnTo>
                  <a:lnTo>
                    <a:pt x="49" y="173"/>
                  </a:lnTo>
                  <a:lnTo>
                    <a:pt x="50" y="172"/>
                  </a:lnTo>
                  <a:lnTo>
                    <a:pt x="51" y="173"/>
                  </a:lnTo>
                  <a:lnTo>
                    <a:pt x="51" y="174"/>
                  </a:lnTo>
                  <a:lnTo>
                    <a:pt x="52" y="175"/>
                  </a:lnTo>
                  <a:lnTo>
                    <a:pt x="52" y="176"/>
                  </a:lnTo>
                  <a:lnTo>
                    <a:pt x="52" y="177"/>
                  </a:lnTo>
                  <a:lnTo>
                    <a:pt x="53" y="177"/>
                  </a:lnTo>
                  <a:lnTo>
                    <a:pt x="53" y="176"/>
                  </a:lnTo>
                  <a:lnTo>
                    <a:pt x="54" y="176"/>
                  </a:lnTo>
                  <a:lnTo>
                    <a:pt x="54" y="175"/>
                  </a:lnTo>
                  <a:lnTo>
                    <a:pt x="55" y="174"/>
                  </a:lnTo>
                  <a:lnTo>
                    <a:pt x="55" y="173"/>
                  </a:lnTo>
                  <a:lnTo>
                    <a:pt x="55" y="172"/>
                  </a:lnTo>
                  <a:lnTo>
                    <a:pt x="56" y="172"/>
                  </a:lnTo>
                  <a:lnTo>
                    <a:pt x="56" y="173"/>
                  </a:lnTo>
                  <a:lnTo>
                    <a:pt x="57" y="174"/>
                  </a:lnTo>
                  <a:lnTo>
                    <a:pt x="57" y="175"/>
                  </a:lnTo>
                  <a:lnTo>
                    <a:pt x="57" y="176"/>
                  </a:lnTo>
                  <a:lnTo>
                    <a:pt x="58" y="177"/>
                  </a:lnTo>
                  <a:lnTo>
                    <a:pt x="59" y="177"/>
                  </a:lnTo>
                  <a:lnTo>
                    <a:pt x="59" y="176"/>
                  </a:lnTo>
                  <a:lnTo>
                    <a:pt x="60" y="175"/>
                  </a:lnTo>
                  <a:lnTo>
                    <a:pt x="60" y="173"/>
                  </a:lnTo>
                  <a:lnTo>
                    <a:pt x="60" y="172"/>
                  </a:lnTo>
                  <a:lnTo>
                    <a:pt x="61" y="172"/>
                  </a:lnTo>
                  <a:lnTo>
                    <a:pt x="62" y="172"/>
                  </a:lnTo>
                  <a:lnTo>
                    <a:pt x="62" y="173"/>
                  </a:lnTo>
                  <a:lnTo>
                    <a:pt x="63" y="175"/>
                  </a:lnTo>
                  <a:lnTo>
                    <a:pt x="63" y="176"/>
                  </a:lnTo>
                  <a:lnTo>
                    <a:pt x="63" y="177"/>
                  </a:lnTo>
                  <a:lnTo>
                    <a:pt x="64" y="178"/>
                  </a:lnTo>
                  <a:lnTo>
                    <a:pt x="65" y="177"/>
                  </a:lnTo>
                  <a:lnTo>
                    <a:pt x="65" y="175"/>
                  </a:lnTo>
                  <a:lnTo>
                    <a:pt x="65" y="173"/>
                  </a:lnTo>
                  <a:lnTo>
                    <a:pt x="66" y="172"/>
                  </a:lnTo>
                  <a:lnTo>
                    <a:pt x="66" y="171"/>
                  </a:lnTo>
                  <a:lnTo>
                    <a:pt x="67" y="170"/>
                  </a:lnTo>
                  <a:lnTo>
                    <a:pt x="67" y="171"/>
                  </a:lnTo>
                  <a:lnTo>
                    <a:pt x="68" y="173"/>
                  </a:lnTo>
                  <a:lnTo>
                    <a:pt x="68" y="175"/>
                  </a:lnTo>
                  <a:lnTo>
                    <a:pt x="68" y="177"/>
                  </a:lnTo>
                  <a:lnTo>
                    <a:pt x="69" y="179"/>
                  </a:lnTo>
                  <a:lnTo>
                    <a:pt x="69" y="180"/>
                  </a:lnTo>
                  <a:lnTo>
                    <a:pt x="70" y="180"/>
                  </a:lnTo>
                  <a:lnTo>
                    <a:pt x="70" y="178"/>
                  </a:lnTo>
                  <a:lnTo>
                    <a:pt x="70" y="175"/>
                  </a:lnTo>
                  <a:lnTo>
                    <a:pt x="71" y="172"/>
                  </a:lnTo>
                  <a:lnTo>
                    <a:pt x="71" y="169"/>
                  </a:lnTo>
                  <a:lnTo>
                    <a:pt x="72" y="167"/>
                  </a:lnTo>
                  <a:lnTo>
                    <a:pt x="73" y="168"/>
                  </a:lnTo>
                  <a:lnTo>
                    <a:pt x="73" y="172"/>
                  </a:lnTo>
                  <a:lnTo>
                    <a:pt x="73" y="176"/>
                  </a:lnTo>
                  <a:lnTo>
                    <a:pt x="74" y="182"/>
                  </a:lnTo>
                  <a:lnTo>
                    <a:pt x="74" y="186"/>
                  </a:lnTo>
                  <a:lnTo>
                    <a:pt x="75" y="189"/>
                  </a:lnTo>
                  <a:lnTo>
                    <a:pt x="75" y="188"/>
                  </a:lnTo>
                  <a:lnTo>
                    <a:pt x="76" y="183"/>
                  </a:lnTo>
                  <a:lnTo>
                    <a:pt x="76" y="172"/>
                  </a:lnTo>
                  <a:lnTo>
                    <a:pt x="76" y="157"/>
                  </a:lnTo>
                  <a:lnTo>
                    <a:pt x="77" y="138"/>
                  </a:lnTo>
                  <a:lnTo>
                    <a:pt x="77" y="115"/>
                  </a:lnTo>
                  <a:lnTo>
                    <a:pt x="78" y="91"/>
                  </a:lnTo>
                  <a:lnTo>
                    <a:pt x="78" y="67"/>
                  </a:lnTo>
                  <a:lnTo>
                    <a:pt x="78" y="45"/>
                  </a:lnTo>
                  <a:lnTo>
                    <a:pt x="79" y="26"/>
                  </a:lnTo>
                  <a:lnTo>
                    <a:pt x="79" y="13"/>
                  </a:lnTo>
                  <a:lnTo>
                    <a:pt x="80" y="4"/>
                  </a:lnTo>
                  <a:lnTo>
                    <a:pt x="80" y="0"/>
                  </a:lnTo>
                  <a:lnTo>
                    <a:pt x="81" y="1"/>
                  </a:lnTo>
                  <a:lnTo>
                    <a:pt x="81" y="4"/>
                  </a:lnTo>
                  <a:lnTo>
                    <a:pt x="81" y="9"/>
                  </a:lnTo>
                  <a:lnTo>
                    <a:pt x="82" y="14"/>
                  </a:lnTo>
                  <a:lnTo>
                    <a:pt x="82" y="19"/>
                  </a:lnTo>
                  <a:lnTo>
                    <a:pt x="83" y="22"/>
                  </a:lnTo>
                  <a:lnTo>
                    <a:pt x="84" y="21"/>
                  </a:lnTo>
                  <a:lnTo>
                    <a:pt x="84" y="19"/>
                  </a:lnTo>
                  <a:lnTo>
                    <a:pt x="84" y="16"/>
                  </a:lnTo>
                  <a:lnTo>
                    <a:pt x="85" y="13"/>
                  </a:lnTo>
                  <a:lnTo>
                    <a:pt x="85" y="10"/>
                  </a:lnTo>
                  <a:lnTo>
                    <a:pt x="86" y="9"/>
                  </a:lnTo>
                  <a:lnTo>
                    <a:pt x="86" y="10"/>
                  </a:lnTo>
                  <a:lnTo>
                    <a:pt x="87" y="12"/>
                  </a:lnTo>
                  <a:lnTo>
                    <a:pt x="87" y="15"/>
                  </a:lnTo>
                  <a:lnTo>
                    <a:pt x="88" y="17"/>
                  </a:lnTo>
                  <a:lnTo>
                    <a:pt x="88" y="18"/>
                  </a:lnTo>
                  <a:lnTo>
                    <a:pt x="89" y="19"/>
                  </a:lnTo>
                  <a:lnTo>
                    <a:pt x="89" y="18"/>
                  </a:lnTo>
                  <a:lnTo>
                    <a:pt x="89" y="17"/>
                  </a:lnTo>
                  <a:lnTo>
                    <a:pt x="90" y="15"/>
                  </a:lnTo>
                  <a:lnTo>
                    <a:pt x="90" y="13"/>
                  </a:lnTo>
                  <a:lnTo>
                    <a:pt x="91" y="12"/>
                  </a:lnTo>
                  <a:lnTo>
                    <a:pt x="91" y="11"/>
                  </a:lnTo>
                  <a:lnTo>
                    <a:pt x="92" y="12"/>
                  </a:lnTo>
                  <a:lnTo>
                    <a:pt x="92" y="13"/>
                  </a:lnTo>
                  <a:lnTo>
                    <a:pt x="93" y="15"/>
                  </a:lnTo>
                  <a:lnTo>
                    <a:pt x="93" y="16"/>
                  </a:lnTo>
                  <a:lnTo>
                    <a:pt x="94" y="17"/>
                  </a:lnTo>
                  <a:lnTo>
                    <a:pt x="95" y="16"/>
                  </a:lnTo>
                  <a:lnTo>
                    <a:pt x="95" y="15"/>
                  </a:lnTo>
                  <a:lnTo>
                    <a:pt x="96" y="14"/>
                  </a:lnTo>
                  <a:lnTo>
                    <a:pt x="96" y="13"/>
                  </a:lnTo>
                  <a:lnTo>
                    <a:pt x="97" y="12"/>
                  </a:lnTo>
                  <a:lnTo>
                    <a:pt x="98" y="13"/>
                  </a:lnTo>
                  <a:lnTo>
                    <a:pt x="98" y="15"/>
                  </a:lnTo>
                  <a:lnTo>
                    <a:pt x="99" y="16"/>
                  </a:lnTo>
                  <a:lnTo>
                    <a:pt x="99" y="17"/>
                  </a:lnTo>
                  <a:lnTo>
                    <a:pt x="100" y="17"/>
                  </a:lnTo>
                  <a:lnTo>
                    <a:pt x="100" y="16"/>
                  </a:lnTo>
                  <a:lnTo>
                    <a:pt x="101" y="15"/>
                  </a:lnTo>
                  <a:lnTo>
                    <a:pt x="101" y="14"/>
                  </a:lnTo>
                  <a:lnTo>
                    <a:pt x="102" y="13"/>
                  </a:lnTo>
                  <a:lnTo>
                    <a:pt x="102" y="12"/>
                  </a:lnTo>
                  <a:lnTo>
                    <a:pt x="103" y="13"/>
                  </a:lnTo>
                  <a:lnTo>
                    <a:pt x="104" y="14"/>
                  </a:lnTo>
                  <a:lnTo>
                    <a:pt x="104" y="15"/>
                  </a:lnTo>
                  <a:lnTo>
                    <a:pt x="105" y="16"/>
                  </a:lnTo>
                  <a:lnTo>
                    <a:pt x="105" y="17"/>
                  </a:lnTo>
                  <a:lnTo>
                    <a:pt x="106" y="16"/>
                  </a:lnTo>
                  <a:lnTo>
                    <a:pt x="106" y="15"/>
                  </a:lnTo>
                  <a:lnTo>
                    <a:pt x="107" y="14"/>
                  </a:lnTo>
                  <a:lnTo>
                    <a:pt x="107" y="13"/>
                  </a:lnTo>
                  <a:lnTo>
                    <a:pt x="108" y="12"/>
                  </a:lnTo>
                  <a:lnTo>
                    <a:pt x="108" y="13"/>
                  </a:lnTo>
                  <a:lnTo>
                    <a:pt x="109" y="13"/>
                  </a:lnTo>
                  <a:lnTo>
                    <a:pt x="109" y="14"/>
                  </a:lnTo>
                  <a:lnTo>
                    <a:pt x="110" y="15"/>
                  </a:lnTo>
                  <a:lnTo>
                    <a:pt x="110" y="16"/>
                  </a:lnTo>
                  <a:lnTo>
                    <a:pt x="110" y="17"/>
                  </a:lnTo>
                  <a:lnTo>
                    <a:pt x="111" y="17"/>
                  </a:lnTo>
                  <a:lnTo>
                    <a:pt x="111" y="16"/>
                  </a:lnTo>
                  <a:lnTo>
                    <a:pt x="112" y="15"/>
                  </a:lnTo>
                  <a:lnTo>
                    <a:pt x="112" y="14"/>
                  </a:lnTo>
                  <a:lnTo>
                    <a:pt x="112" y="13"/>
                  </a:lnTo>
                  <a:lnTo>
                    <a:pt x="113" y="13"/>
                  </a:lnTo>
                  <a:lnTo>
                    <a:pt x="113" y="12"/>
                  </a:lnTo>
                  <a:lnTo>
                    <a:pt x="114" y="13"/>
                  </a:lnTo>
                  <a:lnTo>
                    <a:pt x="115" y="14"/>
                  </a:lnTo>
                  <a:lnTo>
                    <a:pt x="115" y="15"/>
                  </a:lnTo>
                  <a:lnTo>
                    <a:pt x="115" y="16"/>
                  </a:lnTo>
                  <a:lnTo>
                    <a:pt x="116" y="17"/>
                  </a:lnTo>
                  <a:lnTo>
                    <a:pt x="117" y="16"/>
                  </a:lnTo>
                  <a:lnTo>
                    <a:pt x="117" y="15"/>
                  </a:lnTo>
                  <a:lnTo>
                    <a:pt x="118" y="14"/>
                  </a:lnTo>
                  <a:lnTo>
                    <a:pt x="118" y="13"/>
                  </a:lnTo>
                  <a:lnTo>
                    <a:pt x="118" y="12"/>
                  </a:lnTo>
                  <a:lnTo>
                    <a:pt x="119" y="12"/>
                  </a:lnTo>
                  <a:lnTo>
                    <a:pt x="120" y="13"/>
                  </a:lnTo>
                  <a:lnTo>
                    <a:pt x="120" y="14"/>
                  </a:lnTo>
                  <a:lnTo>
                    <a:pt x="120" y="15"/>
                  </a:lnTo>
                  <a:lnTo>
                    <a:pt x="121" y="16"/>
                  </a:lnTo>
                  <a:lnTo>
                    <a:pt x="121" y="17"/>
                  </a:lnTo>
                  <a:lnTo>
                    <a:pt x="122" y="17"/>
                  </a:lnTo>
                  <a:lnTo>
                    <a:pt x="122" y="16"/>
                  </a:lnTo>
                  <a:lnTo>
                    <a:pt x="123" y="15"/>
                  </a:lnTo>
                  <a:lnTo>
                    <a:pt x="123" y="14"/>
                  </a:lnTo>
                  <a:lnTo>
                    <a:pt x="123" y="13"/>
                  </a:lnTo>
                  <a:lnTo>
                    <a:pt x="124" y="12"/>
                  </a:lnTo>
                  <a:lnTo>
                    <a:pt x="125" y="12"/>
                  </a:lnTo>
                  <a:lnTo>
                    <a:pt x="125" y="13"/>
                  </a:lnTo>
                  <a:lnTo>
                    <a:pt x="126" y="14"/>
                  </a:lnTo>
                  <a:lnTo>
                    <a:pt x="126" y="15"/>
                  </a:lnTo>
                  <a:lnTo>
                    <a:pt x="126" y="17"/>
                  </a:lnTo>
                  <a:lnTo>
                    <a:pt x="127" y="17"/>
                  </a:lnTo>
                  <a:lnTo>
                    <a:pt x="128" y="17"/>
                  </a:lnTo>
                  <a:lnTo>
                    <a:pt x="128" y="16"/>
                  </a:lnTo>
                  <a:lnTo>
                    <a:pt x="128" y="14"/>
                  </a:lnTo>
                  <a:lnTo>
                    <a:pt x="129" y="13"/>
                  </a:lnTo>
                  <a:lnTo>
                    <a:pt x="129" y="12"/>
                  </a:lnTo>
                  <a:lnTo>
                    <a:pt x="130" y="11"/>
                  </a:lnTo>
                  <a:lnTo>
                    <a:pt x="131" y="12"/>
                  </a:lnTo>
                  <a:lnTo>
                    <a:pt x="131" y="14"/>
                  </a:lnTo>
                  <a:lnTo>
                    <a:pt x="131" y="16"/>
                  </a:lnTo>
                  <a:lnTo>
                    <a:pt x="132" y="17"/>
                  </a:lnTo>
                  <a:lnTo>
                    <a:pt x="132" y="18"/>
                  </a:lnTo>
                  <a:lnTo>
                    <a:pt x="133" y="19"/>
                  </a:lnTo>
                  <a:lnTo>
                    <a:pt x="133" y="18"/>
                  </a:lnTo>
                  <a:lnTo>
                    <a:pt x="133" y="16"/>
                  </a:lnTo>
                  <a:lnTo>
                    <a:pt x="134" y="14"/>
                  </a:lnTo>
                  <a:lnTo>
                    <a:pt x="134" y="12"/>
                  </a:lnTo>
                  <a:lnTo>
                    <a:pt x="135" y="10"/>
                  </a:lnTo>
                  <a:lnTo>
                    <a:pt x="135" y="9"/>
                  </a:lnTo>
                  <a:lnTo>
                    <a:pt x="136" y="9"/>
                  </a:lnTo>
                  <a:lnTo>
                    <a:pt x="136" y="11"/>
                  </a:lnTo>
                  <a:lnTo>
                    <a:pt x="136" y="14"/>
                  </a:lnTo>
                  <a:lnTo>
                    <a:pt x="137" y="17"/>
                  </a:lnTo>
                  <a:lnTo>
                    <a:pt x="137" y="20"/>
                  </a:lnTo>
                  <a:lnTo>
                    <a:pt x="138" y="22"/>
                  </a:lnTo>
                  <a:lnTo>
                    <a:pt x="139" y="21"/>
                  </a:lnTo>
                  <a:lnTo>
                    <a:pt x="139" y="18"/>
                  </a:lnTo>
                  <a:lnTo>
                    <a:pt x="139" y="13"/>
                  </a:lnTo>
                  <a:lnTo>
                    <a:pt x="140" y="8"/>
                  </a:lnTo>
                  <a:lnTo>
                    <a:pt x="140" y="3"/>
                  </a:lnTo>
                  <a:lnTo>
                    <a:pt x="141" y="0"/>
                  </a:lnTo>
                  <a:lnTo>
                    <a:pt x="141" y="1"/>
                  </a:lnTo>
                  <a:lnTo>
                    <a:pt x="141" y="6"/>
                  </a:lnTo>
                  <a:lnTo>
                    <a:pt x="142" y="16"/>
                  </a:lnTo>
                  <a:lnTo>
                    <a:pt x="142" y="30"/>
                  </a:lnTo>
                  <a:lnTo>
                    <a:pt x="143" y="50"/>
                  </a:lnTo>
                  <a:lnTo>
                    <a:pt x="143" y="72"/>
                  </a:lnTo>
                  <a:lnTo>
                    <a:pt x="144" y="96"/>
                  </a:lnTo>
                  <a:lnTo>
                    <a:pt x="144" y="121"/>
                  </a:lnTo>
                  <a:lnTo>
                    <a:pt x="144" y="143"/>
                  </a:lnTo>
                  <a:lnTo>
                    <a:pt x="145" y="161"/>
                  </a:lnTo>
                  <a:lnTo>
                    <a:pt x="145" y="175"/>
                  </a:lnTo>
                  <a:lnTo>
                    <a:pt x="146" y="184"/>
                  </a:lnTo>
                  <a:lnTo>
                    <a:pt x="146" y="188"/>
                  </a:lnTo>
                  <a:lnTo>
                    <a:pt x="147" y="188"/>
                  </a:lnTo>
                  <a:lnTo>
                    <a:pt x="147" y="185"/>
                  </a:lnTo>
                  <a:lnTo>
                    <a:pt x="147" y="180"/>
                  </a:lnTo>
                  <a:lnTo>
                    <a:pt x="148" y="175"/>
                  </a:lnTo>
                  <a:lnTo>
                    <a:pt x="148" y="171"/>
                  </a:lnTo>
                  <a:lnTo>
                    <a:pt x="149" y="168"/>
                  </a:lnTo>
                  <a:lnTo>
                    <a:pt x="149" y="167"/>
                  </a:lnTo>
                  <a:lnTo>
                    <a:pt x="150" y="170"/>
                  </a:lnTo>
                  <a:lnTo>
                    <a:pt x="150" y="173"/>
                  </a:lnTo>
                  <a:lnTo>
                    <a:pt x="151" y="176"/>
                  </a:lnTo>
                  <a:lnTo>
                    <a:pt x="151" y="178"/>
                  </a:lnTo>
                  <a:lnTo>
                    <a:pt x="152" y="180"/>
                  </a:lnTo>
                  <a:lnTo>
                    <a:pt x="152" y="179"/>
                  </a:lnTo>
                  <a:lnTo>
                    <a:pt x="153" y="177"/>
                  </a:lnTo>
                  <a:lnTo>
                    <a:pt x="153" y="174"/>
                  </a:lnTo>
                  <a:lnTo>
                    <a:pt x="154" y="172"/>
                  </a:lnTo>
                  <a:lnTo>
                    <a:pt x="154" y="171"/>
                  </a:lnTo>
                  <a:lnTo>
                    <a:pt x="154" y="170"/>
                  </a:lnTo>
                  <a:lnTo>
                    <a:pt x="155" y="171"/>
                  </a:lnTo>
                  <a:lnTo>
                    <a:pt x="155" y="172"/>
                  </a:lnTo>
                  <a:lnTo>
                    <a:pt x="156" y="174"/>
                  </a:lnTo>
                  <a:lnTo>
                    <a:pt x="156" y="175"/>
                  </a:lnTo>
                  <a:lnTo>
                    <a:pt x="157" y="177"/>
                  </a:lnTo>
                  <a:lnTo>
                    <a:pt x="157" y="178"/>
                  </a:lnTo>
                  <a:lnTo>
                    <a:pt x="158" y="177"/>
                  </a:lnTo>
                  <a:lnTo>
                    <a:pt x="158" y="176"/>
                  </a:lnTo>
                  <a:lnTo>
                    <a:pt x="159" y="175"/>
                  </a:lnTo>
                  <a:lnTo>
                    <a:pt x="159" y="173"/>
                  </a:lnTo>
                  <a:lnTo>
                    <a:pt x="160" y="172"/>
                  </a:lnTo>
                  <a:lnTo>
                    <a:pt x="161" y="173"/>
                  </a:lnTo>
                  <a:lnTo>
                    <a:pt x="161" y="174"/>
                  </a:lnTo>
                  <a:lnTo>
                    <a:pt x="162" y="175"/>
                  </a:lnTo>
                  <a:lnTo>
                    <a:pt x="162" y="176"/>
                  </a:lnTo>
                  <a:lnTo>
                    <a:pt x="162" y="177"/>
                  </a:lnTo>
                  <a:lnTo>
                    <a:pt x="163" y="177"/>
                  </a:lnTo>
                  <a:lnTo>
                    <a:pt x="164" y="176"/>
                  </a:lnTo>
                  <a:lnTo>
                    <a:pt x="164" y="175"/>
                  </a:lnTo>
                  <a:lnTo>
                    <a:pt x="165" y="173"/>
                  </a:lnTo>
                  <a:lnTo>
                    <a:pt x="165" y="172"/>
                  </a:lnTo>
                  <a:lnTo>
                    <a:pt x="166" y="172"/>
                  </a:lnTo>
                  <a:lnTo>
                    <a:pt x="166" y="173"/>
                  </a:lnTo>
                  <a:lnTo>
                    <a:pt x="167" y="174"/>
                  </a:lnTo>
                  <a:lnTo>
                    <a:pt x="167" y="175"/>
                  </a:lnTo>
                  <a:lnTo>
                    <a:pt x="168" y="176"/>
                  </a:lnTo>
                  <a:lnTo>
                    <a:pt x="168" y="177"/>
                  </a:lnTo>
                  <a:lnTo>
                    <a:pt x="169" y="176"/>
                  </a:lnTo>
                  <a:lnTo>
                    <a:pt x="170" y="175"/>
                  </a:lnTo>
                  <a:lnTo>
                    <a:pt x="170" y="174"/>
                  </a:lnTo>
                  <a:lnTo>
                    <a:pt x="170" y="173"/>
                  </a:lnTo>
                  <a:lnTo>
                    <a:pt x="171" y="172"/>
                  </a:lnTo>
                  <a:lnTo>
                    <a:pt x="172" y="173"/>
                  </a:lnTo>
                  <a:lnTo>
                    <a:pt x="172" y="174"/>
                  </a:lnTo>
                  <a:lnTo>
                    <a:pt x="173" y="175"/>
                  </a:lnTo>
                  <a:lnTo>
                    <a:pt x="173" y="176"/>
                  </a:lnTo>
                  <a:lnTo>
                    <a:pt x="174" y="177"/>
                  </a:lnTo>
                  <a:lnTo>
                    <a:pt x="174" y="176"/>
                  </a:lnTo>
                  <a:lnTo>
                    <a:pt x="175" y="176"/>
                  </a:lnTo>
                  <a:lnTo>
                    <a:pt x="175" y="175"/>
                  </a:lnTo>
                  <a:lnTo>
                    <a:pt x="175" y="174"/>
                  </a:lnTo>
                  <a:lnTo>
                    <a:pt x="176" y="173"/>
                  </a:lnTo>
                  <a:lnTo>
                    <a:pt x="176" y="172"/>
                  </a:lnTo>
                  <a:lnTo>
                    <a:pt x="177" y="172"/>
                  </a:lnTo>
                  <a:lnTo>
                    <a:pt x="177" y="173"/>
                  </a:lnTo>
                  <a:lnTo>
                    <a:pt x="178" y="174"/>
                  </a:lnTo>
                  <a:lnTo>
                    <a:pt x="178" y="175"/>
                  </a:lnTo>
                  <a:lnTo>
                    <a:pt x="178" y="176"/>
                  </a:lnTo>
                  <a:lnTo>
                    <a:pt x="179" y="176"/>
                  </a:lnTo>
                  <a:lnTo>
                    <a:pt x="179" y="177"/>
                  </a:lnTo>
                  <a:lnTo>
                    <a:pt x="180" y="176"/>
                  </a:lnTo>
                  <a:lnTo>
                    <a:pt x="181" y="175"/>
                  </a:lnTo>
                  <a:lnTo>
                    <a:pt x="181" y="174"/>
                  </a:lnTo>
                  <a:lnTo>
                    <a:pt x="181" y="173"/>
                  </a:lnTo>
                  <a:lnTo>
                    <a:pt x="182" y="172"/>
                  </a:lnTo>
                  <a:lnTo>
                    <a:pt x="183" y="173"/>
                  </a:lnTo>
                  <a:lnTo>
                    <a:pt x="183" y="174"/>
                  </a:lnTo>
                  <a:lnTo>
                    <a:pt x="183" y="175"/>
                  </a:lnTo>
                  <a:lnTo>
                    <a:pt x="184" y="176"/>
                  </a:lnTo>
                  <a:lnTo>
                    <a:pt x="185" y="177"/>
                  </a:lnTo>
                  <a:lnTo>
                    <a:pt x="186" y="176"/>
                  </a:lnTo>
                  <a:lnTo>
                    <a:pt x="186" y="175"/>
                  </a:lnTo>
                  <a:lnTo>
                    <a:pt x="186" y="174"/>
                  </a:lnTo>
                  <a:lnTo>
                    <a:pt x="187" y="173"/>
                  </a:lnTo>
                  <a:lnTo>
                    <a:pt x="187" y="172"/>
                  </a:lnTo>
                  <a:lnTo>
                    <a:pt x="188" y="172"/>
                  </a:lnTo>
                  <a:lnTo>
                    <a:pt x="188" y="173"/>
                  </a:lnTo>
                  <a:lnTo>
                    <a:pt x="189" y="173"/>
                  </a:lnTo>
                  <a:lnTo>
                    <a:pt x="189" y="175"/>
                  </a:lnTo>
                  <a:lnTo>
                    <a:pt x="189" y="176"/>
                  </a:lnTo>
                  <a:lnTo>
                    <a:pt x="190" y="177"/>
                  </a:lnTo>
                  <a:lnTo>
                    <a:pt x="191" y="177"/>
                  </a:lnTo>
                  <a:lnTo>
                    <a:pt x="191" y="176"/>
                  </a:lnTo>
                  <a:lnTo>
                    <a:pt x="191" y="175"/>
                  </a:lnTo>
                  <a:lnTo>
                    <a:pt x="192" y="174"/>
                  </a:lnTo>
                  <a:lnTo>
                    <a:pt x="192" y="172"/>
                  </a:lnTo>
                  <a:lnTo>
                    <a:pt x="193" y="172"/>
                  </a:lnTo>
                  <a:lnTo>
                    <a:pt x="194" y="172"/>
                  </a:lnTo>
                  <a:lnTo>
                    <a:pt x="194" y="173"/>
                  </a:lnTo>
                  <a:lnTo>
                    <a:pt x="194" y="175"/>
                  </a:lnTo>
                  <a:lnTo>
                    <a:pt x="195" y="176"/>
                  </a:lnTo>
                  <a:lnTo>
                    <a:pt x="195" y="177"/>
                  </a:lnTo>
                  <a:lnTo>
                    <a:pt x="196" y="178"/>
                  </a:lnTo>
                  <a:lnTo>
                    <a:pt x="196" y="177"/>
                  </a:lnTo>
                  <a:lnTo>
                    <a:pt x="197" y="175"/>
                  </a:lnTo>
                  <a:lnTo>
                    <a:pt x="197" y="173"/>
                  </a:lnTo>
                  <a:lnTo>
                    <a:pt x="198" y="172"/>
                  </a:lnTo>
                  <a:lnTo>
                    <a:pt x="198" y="171"/>
                  </a:lnTo>
                  <a:lnTo>
                    <a:pt x="199" y="170"/>
                  </a:lnTo>
                  <a:lnTo>
                    <a:pt x="199" y="171"/>
                  </a:lnTo>
                  <a:lnTo>
                    <a:pt x="199" y="173"/>
                  </a:lnTo>
                  <a:lnTo>
                    <a:pt x="200" y="175"/>
                  </a:lnTo>
                  <a:lnTo>
                    <a:pt x="200" y="177"/>
                  </a:lnTo>
                  <a:lnTo>
                    <a:pt x="201" y="179"/>
                  </a:lnTo>
                  <a:lnTo>
                    <a:pt x="201" y="180"/>
                  </a:lnTo>
                  <a:lnTo>
                    <a:pt x="202" y="180"/>
                  </a:lnTo>
                  <a:lnTo>
                    <a:pt x="202" y="178"/>
                  </a:lnTo>
                  <a:lnTo>
                    <a:pt x="202" y="176"/>
                  </a:lnTo>
                  <a:lnTo>
                    <a:pt x="203" y="173"/>
                  </a:lnTo>
                  <a:lnTo>
                    <a:pt x="203" y="170"/>
                  </a:lnTo>
                  <a:lnTo>
                    <a:pt x="204" y="167"/>
                  </a:lnTo>
                  <a:lnTo>
                    <a:pt x="204" y="168"/>
                  </a:lnTo>
                  <a:lnTo>
                    <a:pt x="205" y="171"/>
                  </a:lnTo>
                  <a:lnTo>
                    <a:pt x="205" y="175"/>
                  </a:lnTo>
                  <a:lnTo>
                    <a:pt x="206" y="181"/>
                  </a:lnTo>
                  <a:lnTo>
                    <a:pt x="206" y="186"/>
                  </a:lnTo>
                  <a:lnTo>
                    <a:pt x="207" y="188"/>
                  </a:lnTo>
                  <a:lnTo>
                    <a:pt x="207" y="184"/>
                  </a:lnTo>
                  <a:lnTo>
                    <a:pt x="208" y="174"/>
                  </a:lnTo>
                  <a:lnTo>
                    <a:pt x="208" y="160"/>
                  </a:lnTo>
                  <a:lnTo>
                    <a:pt x="209" y="141"/>
                  </a:lnTo>
                  <a:lnTo>
                    <a:pt x="209" y="119"/>
                  </a:lnTo>
                  <a:lnTo>
                    <a:pt x="210" y="95"/>
                  </a:lnTo>
                  <a:lnTo>
                    <a:pt x="210" y="70"/>
                  </a:lnTo>
                  <a:lnTo>
                    <a:pt x="210" y="48"/>
                  </a:lnTo>
                  <a:lnTo>
                    <a:pt x="211" y="29"/>
                  </a:lnTo>
                  <a:lnTo>
                    <a:pt x="211" y="15"/>
                  </a:lnTo>
                  <a:lnTo>
                    <a:pt x="212" y="5"/>
                  </a:lnTo>
                  <a:lnTo>
                    <a:pt x="212" y="1"/>
                  </a:lnTo>
                  <a:lnTo>
                    <a:pt x="213" y="3"/>
                  </a:lnTo>
                  <a:lnTo>
                    <a:pt x="213" y="8"/>
                  </a:lnTo>
                  <a:lnTo>
                    <a:pt x="214" y="14"/>
                  </a:lnTo>
                  <a:lnTo>
                    <a:pt x="214" y="18"/>
                  </a:lnTo>
                  <a:lnTo>
                    <a:pt x="215" y="21"/>
                  </a:lnTo>
                  <a:lnTo>
                    <a:pt x="215" y="22"/>
                  </a:lnTo>
                  <a:lnTo>
                    <a:pt x="216" y="19"/>
                  </a:lnTo>
                  <a:lnTo>
                    <a:pt x="216" y="16"/>
                  </a:lnTo>
                  <a:lnTo>
                    <a:pt x="217" y="13"/>
                  </a:lnTo>
                  <a:lnTo>
                    <a:pt x="217" y="11"/>
                  </a:lnTo>
                  <a:lnTo>
                    <a:pt x="217" y="9"/>
                  </a:lnTo>
                  <a:lnTo>
                    <a:pt x="218" y="9"/>
                  </a:lnTo>
                  <a:lnTo>
                    <a:pt x="218" y="10"/>
                  </a:lnTo>
                  <a:lnTo>
                    <a:pt x="219" y="12"/>
                  </a:lnTo>
                  <a:lnTo>
                    <a:pt x="219" y="14"/>
                  </a:lnTo>
                  <a:lnTo>
                    <a:pt x="220" y="16"/>
                  </a:lnTo>
                  <a:lnTo>
                    <a:pt x="220" y="18"/>
                  </a:lnTo>
                  <a:lnTo>
                    <a:pt x="220" y="19"/>
                  </a:lnTo>
                  <a:lnTo>
                    <a:pt x="221" y="18"/>
                  </a:lnTo>
                  <a:lnTo>
                    <a:pt x="221" y="17"/>
                  </a:lnTo>
                  <a:lnTo>
                    <a:pt x="222" y="16"/>
                  </a:lnTo>
                  <a:lnTo>
                    <a:pt x="222" y="14"/>
                  </a:lnTo>
                  <a:lnTo>
                    <a:pt x="223" y="12"/>
                  </a:lnTo>
                  <a:lnTo>
                    <a:pt x="223" y="11"/>
                  </a:lnTo>
                  <a:lnTo>
                    <a:pt x="224" y="12"/>
                  </a:lnTo>
                  <a:lnTo>
                    <a:pt x="224" y="13"/>
                  </a:lnTo>
                  <a:lnTo>
                    <a:pt x="225" y="14"/>
                  </a:lnTo>
                  <a:lnTo>
                    <a:pt x="225" y="16"/>
                  </a:lnTo>
                  <a:lnTo>
                    <a:pt x="225" y="17"/>
                  </a:lnTo>
                  <a:lnTo>
                    <a:pt x="226" y="17"/>
                  </a:lnTo>
                  <a:lnTo>
                    <a:pt x="227" y="17"/>
                  </a:lnTo>
                  <a:lnTo>
                    <a:pt x="227" y="15"/>
                  </a:lnTo>
                  <a:lnTo>
                    <a:pt x="228" y="14"/>
                  </a:lnTo>
                  <a:lnTo>
                    <a:pt x="228" y="13"/>
                  </a:lnTo>
                  <a:lnTo>
                    <a:pt x="228" y="12"/>
                  </a:lnTo>
                  <a:lnTo>
                    <a:pt x="229" y="12"/>
                  </a:lnTo>
                  <a:lnTo>
                    <a:pt x="230" y="13"/>
                  </a:lnTo>
                  <a:lnTo>
                    <a:pt x="230" y="14"/>
                  </a:lnTo>
                  <a:lnTo>
                    <a:pt x="231" y="16"/>
                  </a:lnTo>
                  <a:lnTo>
                    <a:pt x="231" y="17"/>
                  </a:lnTo>
                  <a:lnTo>
                    <a:pt x="232" y="17"/>
                  </a:lnTo>
                  <a:lnTo>
                    <a:pt x="232" y="16"/>
                  </a:lnTo>
                  <a:lnTo>
                    <a:pt x="233" y="15"/>
                  </a:lnTo>
                  <a:lnTo>
                    <a:pt x="233" y="14"/>
                  </a:lnTo>
                  <a:lnTo>
                    <a:pt x="233" y="13"/>
                  </a:lnTo>
                  <a:lnTo>
                    <a:pt x="234" y="12"/>
                  </a:lnTo>
                  <a:lnTo>
                    <a:pt x="235" y="13"/>
                  </a:lnTo>
                  <a:lnTo>
                    <a:pt x="236" y="14"/>
                  </a:lnTo>
                  <a:lnTo>
                    <a:pt x="236" y="15"/>
                  </a:lnTo>
                  <a:lnTo>
                    <a:pt x="236" y="16"/>
                  </a:lnTo>
                  <a:lnTo>
                    <a:pt x="237" y="17"/>
                  </a:lnTo>
                  <a:lnTo>
                    <a:pt x="238" y="16"/>
                  </a:lnTo>
                  <a:lnTo>
                    <a:pt x="238" y="15"/>
                  </a:lnTo>
                  <a:lnTo>
                    <a:pt x="238" y="14"/>
                  </a:lnTo>
                  <a:lnTo>
                    <a:pt x="239" y="13"/>
                  </a:lnTo>
                  <a:lnTo>
                    <a:pt x="240" y="12"/>
                  </a:lnTo>
                  <a:lnTo>
                    <a:pt x="240" y="13"/>
                  </a:lnTo>
                  <a:lnTo>
                    <a:pt x="241" y="13"/>
                  </a:lnTo>
                  <a:lnTo>
                    <a:pt x="241" y="14"/>
                  </a:lnTo>
                  <a:lnTo>
                    <a:pt x="241" y="15"/>
                  </a:lnTo>
                  <a:lnTo>
                    <a:pt x="242" y="16"/>
                  </a:lnTo>
                  <a:lnTo>
                    <a:pt x="242" y="17"/>
                  </a:lnTo>
                  <a:lnTo>
                    <a:pt x="243" y="17"/>
                  </a:lnTo>
                  <a:lnTo>
                    <a:pt x="243" y="16"/>
                  </a:lnTo>
                  <a:lnTo>
                    <a:pt x="244" y="15"/>
                  </a:lnTo>
                  <a:lnTo>
                    <a:pt x="244" y="14"/>
                  </a:lnTo>
                  <a:lnTo>
                    <a:pt x="244" y="13"/>
                  </a:lnTo>
                  <a:lnTo>
                    <a:pt x="245" y="13"/>
                  </a:lnTo>
                  <a:lnTo>
                    <a:pt x="245" y="12"/>
                  </a:lnTo>
                  <a:lnTo>
                    <a:pt x="246" y="13"/>
                  </a:lnTo>
                  <a:lnTo>
                    <a:pt x="246" y="14"/>
                  </a:lnTo>
                  <a:lnTo>
                    <a:pt x="247" y="15"/>
                  </a:lnTo>
                  <a:lnTo>
                    <a:pt x="247" y="16"/>
                  </a:lnTo>
                  <a:lnTo>
                    <a:pt x="248" y="17"/>
                  </a:lnTo>
                  <a:lnTo>
                    <a:pt x="249" y="16"/>
                  </a:lnTo>
                  <a:lnTo>
                    <a:pt x="249" y="15"/>
                  </a:lnTo>
                  <a:lnTo>
                    <a:pt x="249" y="14"/>
                  </a:lnTo>
                  <a:lnTo>
                    <a:pt x="250" y="13"/>
                  </a:lnTo>
                  <a:lnTo>
                    <a:pt x="251" y="12"/>
                  </a:lnTo>
                  <a:lnTo>
                    <a:pt x="252" y="13"/>
                  </a:lnTo>
                  <a:lnTo>
                    <a:pt x="252" y="14"/>
                  </a:lnTo>
                  <a:lnTo>
                    <a:pt x="252" y="15"/>
                  </a:lnTo>
                  <a:lnTo>
                    <a:pt x="253" y="16"/>
                  </a:lnTo>
                  <a:lnTo>
                    <a:pt x="253" y="17"/>
                  </a:lnTo>
                  <a:lnTo>
                    <a:pt x="254" y="17"/>
                  </a:lnTo>
                  <a:lnTo>
                    <a:pt x="254" y="16"/>
                  </a:lnTo>
                  <a:lnTo>
                    <a:pt x="255" y="14"/>
                  </a:lnTo>
                  <a:lnTo>
                    <a:pt x="255" y="13"/>
                  </a:lnTo>
                  <a:lnTo>
                    <a:pt x="256" y="12"/>
                  </a:lnTo>
                  <a:lnTo>
                    <a:pt x="257" y="12"/>
                  </a:lnTo>
                  <a:lnTo>
                    <a:pt x="257" y="13"/>
                  </a:lnTo>
                  <a:lnTo>
                    <a:pt x="257" y="14"/>
                  </a:lnTo>
                  <a:lnTo>
                    <a:pt x="258" y="15"/>
                  </a:lnTo>
                  <a:lnTo>
                    <a:pt x="258" y="16"/>
                  </a:lnTo>
                  <a:lnTo>
                    <a:pt x="259" y="17"/>
                  </a:lnTo>
                  <a:lnTo>
                    <a:pt x="260" y="16"/>
                  </a:lnTo>
                  <a:lnTo>
                    <a:pt x="260" y="14"/>
                  </a:lnTo>
                  <a:lnTo>
                    <a:pt x="261" y="13"/>
                  </a:lnTo>
                  <a:lnTo>
                    <a:pt x="261" y="12"/>
                  </a:lnTo>
                  <a:lnTo>
                    <a:pt x="262" y="11"/>
                  </a:lnTo>
                  <a:lnTo>
                    <a:pt x="262" y="12"/>
                  </a:lnTo>
                  <a:lnTo>
                    <a:pt x="263" y="14"/>
                  </a:lnTo>
                  <a:lnTo>
                    <a:pt x="263" y="15"/>
                  </a:lnTo>
                  <a:lnTo>
                    <a:pt x="264" y="17"/>
                  </a:lnTo>
                  <a:lnTo>
                    <a:pt x="264" y="18"/>
                  </a:lnTo>
                  <a:lnTo>
                    <a:pt x="265" y="19"/>
                  </a:lnTo>
                  <a:lnTo>
                    <a:pt x="265" y="18"/>
                  </a:lnTo>
                  <a:lnTo>
                    <a:pt x="265" y="17"/>
                  </a:lnTo>
                  <a:lnTo>
                    <a:pt x="266" y="15"/>
                  </a:lnTo>
                  <a:lnTo>
                    <a:pt x="266" y="12"/>
                  </a:lnTo>
                  <a:lnTo>
                    <a:pt x="267" y="10"/>
                  </a:lnTo>
                  <a:lnTo>
                    <a:pt x="267" y="9"/>
                  </a:lnTo>
                  <a:lnTo>
                    <a:pt x="268" y="11"/>
                  </a:lnTo>
                  <a:lnTo>
                    <a:pt x="268" y="13"/>
                  </a:lnTo>
                  <a:lnTo>
                    <a:pt x="269" y="16"/>
                  </a:lnTo>
                  <a:lnTo>
                    <a:pt x="269" y="19"/>
                  </a:lnTo>
                  <a:lnTo>
                    <a:pt x="270" y="22"/>
                  </a:lnTo>
                  <a:lnTo>
                    <a:pt x="270" y="21"/>
                  </a:lnTo>
                  <a:lnTo>
                    <a:pt x="271" y="18"/>
                  </a:lnTo>
                  <a:lnTo>
                    <a:pt x="271" y="14"/>
                  </a:lnTo>
                  <a:lnTo>
                    <a:pt x="272" y="9"/>
                  </a:lnTo>
                  <a:lnTo>
                    <a:pt x="272" y="4"/>
                  </a:lnTo>
                  <a:lnTo>
                    <a:pt x="273" y="1"/>
                  </a:lnTo>
                  <a:lnTo>
                    <a:pt x="273" y="5"/>
                  </a:lnTo>
                  <a:lnTo>
                    <a:pt x="274" y="14"/>
                  </a:lnTo>
                  <a:lnTo>
                    <a:pt x="274" y="28"/>
                  </a:lnTo>
                  <a:lnTo>
                    <a:pt x="275" y="46"/>
                  </a:lnTo>
                  <a:lnTo>
                    <a:pt x="275" y="68"/>
                  </a:lnTo>
                  <a:lnTo>
                    <a:pt x="275" y="93"/>
                  </a:lnTo>
                  <a:lnTo>
                    <a:pt x="276" y="117"/>
                  </a:lnTo>
                  <a:lnTo>
                    <a:pt x="276" y="139"/>
                  </a:lnTo>
                  <a:lnTo>
                    <a:pt x="277" y="159"/>
                  </a:lnTo>
                  <a:lnTo>
                    <a:pt x="277" y="173"/>
                  </a:lnTo>
                  <a:lnTo>
                    <a:pt x="278" y="183"/>
                  </a:lnTo>
                  <a:lnTo>
                    <a:pt x="278" y="188"/>
                  </a:lnTo>
                  <a:lnTo>
                    <a:pt x="278" y="189"/>
                  </a:lnTo>
                  <a:lnTo>
                    <a:pt x="279" y="186"/>
                  </a:lnTo>
                  <a:lnTo>
                    <a:pt x="279" y="181"/>
                  </a:lnTo>
                  <a:lnTo>
                    <a:pt x="280" y="176"/>
                  </a:lnTo>
                  <a:lnTo>
                    <a:pt x="280" y="171"/>
                  </a:lnTo>
                  <a:lnTo>
                    <a:pt x="280" y="168"/>
                  </a:lnTo>
                  <a:lnTo>
                    <a:pt x="281" y="167"/>
                  </a:lnTo>
                  <a:lnTo>
                    <a:pt x="282" y="169"/>
                  </a:lnTo>
                  <a:lnTo>
                    <a:pt x="282" y="172"/>
                  </a:lnTo>
                  <a:lnTo>
                    <a:pt x="283" y="175"/>
                  </a:lnTo>
                  <a:lnTo>
                    <a:pt x="283" y="178"/>
                  </a:lnTo>
                  <a:lnTo>
                    <a:pt x="283" y="180"/>
                  </a:lnTo>
                  <a:lnTo>
                    <a:pt x="284" y="180"/>
                  </a:lnTo>
                  <a:lnTo>
                    <a:pt x="284" y="179"/>
                  </a:lnTo>
                  <a:lnTo>
                    <a:pt x="285" y="177"/>
                  </a:lnTo>
                  <a:lnTo>
                    <a:pt x="285" y="175"/>
                  </a:lnTo>
                  <a:lnTo>
                    <a:pt x="286" y="173"/>
                  </a:lnTo>
                  <a:lnTo>
                    <a:pt x="286" y="171"/>
                  </a:lnTo>
                  <a:lnTo>
                    <a:pt x="286" y="170"/>
                  </a:lnTo>
                  <a:lnTo>
                    <a:pt x="287" y="171"/>
                  </a:lnTo>
                  <a:lnTo>
                    <a:pt x="287" y="172"/>
                  </a:lnTo>
                  <a:lnTo>
                    <a:pt x="288" y="173"/>
                  </a:lnTo>
                  <a:lnTo>
                    <a:pt x="288" y="175"/>
                  </a:lnTo>
                  <a:lnTo>
                    <a:pt x="288" y="177"/>
                  </a:lnTo>
                  <a:lnTo>
                    <a:pt x="289" y="178"/>
                  </a:lnTo>
                  <a:lnTo>
                    <a:pt x="290" y="177"/>
                  </a:lnTo>
                  <a:lnTo>
                    <a:pt x="290" y="176"/>
                  </a:lnTo>
                  <a:lnTo>
                    <a:pt x="291" y="175"/>
                  </a:lnTo>
                  <a:lnTo>
                    <a:pt x="291" y="173"/>
                  </a:lnTo>
                  <a:lnTo>
                    <a:pt x="291" y="172"/>
                  </a:lnTo>
                  <a:lnTo>
                    <a:pt x="292" y="172"/>
                  </a:lnTo>
                  <a:lnTo>
                    <a:pt x="293" y="172"/>
                  </a:lnTo>
                  <a:lnTo>
                    <a:pt x="293" y="174"/>
                  </a:lnTo>
                  <a:lnTo>
                    <a:pt x="294" y="175"/>
                  </a:lnTo>
                  <a:lnTo>
                    <a:pt x="294" y="176"/>
                  </a:lnTo>
                  <a:lnTo>
                    <a:pt x="294" y="177"/>
                  </a:lnTo>
                  <a:lnTo>
                    <a:pt x="295" y="177"/>
                  </a:lnTo>
                  <a:lnTo>
                    <a:pt x="296" y="176"/>
                  </a:lnTo>
                  <a:lnTo>
                    <a:pt x="296" y="175"/>
                  </a:lnTo>
                  <a:lnTo>
                    <a:pt x="296" y="174"/>
                  </a:lnTo>
                  <a:lnTo>
                    <a:pt x="297" y="173"/>
                  </a:lnTo>
                  <a:lnTo>
                    <a:pt x="297" y="172"/>
                  </a:lnTo>
                  <a:lnTo>
                    <a:pt x="298" y="172"/>
                  </a:lnTo>
                  <a:lnTo>
                    <a:pt x="298" y="173"/>
                  </a:lnTo>
                  <a:lnTo>
                    <a:pt x="299" y="174"/>
                  </a:lnTo>
                  <a:lnTo>
                    <a:pt x="299" y="175"/>
                  </a:lnTo>
                  <a:lnTo>
                    <a:pt x="299" y="176"/>
                  </a:lnTo>
                  <a:lnTo>
                    <a:pt x="300" y="177"/>
                  </a:lnTo>
                  <a:lnTo>
                    <a:pt x="301" y="177"/>
                  </a:lnTo>
                  <a:lnTo>
                    <a:pt x="301" y="176"/>
                  </a:lnTo>
                  <a:lnTo>
                    <a:pt x="301" y="175"/>
                  </a:lnTo>
                  <a:lnTo>
                    <a:pt x="302" y="174"/>
                  </a:lnTo>
                  <a:lnTo>
                    <a:pt x="302" y="173"/>
                  </a:lnTo>
                  <a:lnTo>
                    <a:pt x="303" y="172"/>
                  </a:lnTo>
                  <a:lnTo>
                    <a:pt x="304" y="173"/>
                  </a:lnTo>
                  <a:lnTo>
                    <a:pt x="304" y="174"/>
                  </a:lnTo>
                  <a:lnTo>
                    <a:pt x="304" y="175"/>
                  </a:lnTo>
                  <a:lnTo>
                    <a:pt x="305" y="176"/>
                  </a:lnTo>
                  <a:lnTo>
                    <a:pt x="306" y="177"/>
                  </a:lnTo>
                  <a:lnTo>
                    <a:pt x="306" y="176"/>
                  </a:lnTo>
                  <a:lnTo>
                    <a:pt x="307" y="176"/>
                  </a:lnTo>
                  <a:lnTo>
                    <a:pt x="307" y="175"/>
                  </a:lnTo>
                  <a:lnTo>
                    <a:pt x="307" y="174"/>
                  </a:lnTo>
                  <a:lnTo>
                    <a:pt x="308" y="173"/>
                  </a:lnTo>
                  <a:lnTo>
                    <a:pt x="308" y="172"/>
                  </a:lnTo>
                  <a:lnTo>
                    <a:pt x="309" y="172"/>
                  </a:lnTo>
                  <a:lnTo>
                    <a:pt x="309" y="173"/>
                  </a:lnTo>
                  <a:lnTo>
                    <a:pt x="309" y="174"/>
                  </a:lnTo>
                  <a:lnTo>
                    <a:pt x="310" y="175"/>
                  </a:lnTo>
                  <a:lnTo>
                    <a:pt x="310" y="176"/>
                  </a:lnTo>
                  <a:lnTo>
                    <a:pt x="311" y="176"/>
                  </a:lnTo>
                  <a:lnTo>
                    <a:pt x="311" y="177"/>
                  </a:lnTo>
                  <a:lnTo>
                    <a:pt x="312" y="176"/>
                  </a:lnTo>
                  <a:lnTo>
                    <a:pt x="312" y="175"/>
                  </a:lnTo>
                  <a:lnTo>
                    <a:pt x="313" y="174"/>
                  </a:lnTo>
                  <a:lnTo>
                    <a:pt x="313" y="173"/>
                  </a:lnTo>
                  <a:lnTo>
                    <a:pt x="314" y="172"/>
                  </a:lnTo>
                  <a:lnTo>
                    <a:pt x="315" y="173"/>
                  </a:lnTo>
                  <a:lnTo>
                    <a:pt x="315" y="174"/>
                  </a:lnTo>
                  <a:lnTo>
                    <a:pt x="315" y="175"/>
                  </a:lnTo>
                  <a:lnTo>
                    <a:pt x="316" y="176"/>
                  </a:lnTo>
                  <a:lnTo>
                    <a:pt x="317" y="177"/>
                  </a:lnTo>
                  <a:lnTo>
                    <a:pt x="317" y="176"/>
                  </a:lnTo>
                  <a:lnTo>
                    <a:pt x="318" y="175"/>
                  </a:lnTo>
                  <a:lnTo>
                    <a:pt x="318" y="174"/>
                  </a:lnTo>
                  <a:lnTo>
                    <a:pt x="319" y="173"/>
                  </a:lnTo>
                  <a:lnTo>
                    <a:pt x="319" y="172"/>
                  </a:lnTo>
                  <a:lnTo>
                    <a:pt x="320" y="172"/>
                  </a:lnTo>
                  <a:lnTo>
                    <a:pt x="320" y="173"/>
                  </a:lnTo>
                  <a:lnTo>
                    <a:pt x="321" y="174"/>
                  </a:lnTo>
                  <a:lnTo>
                    <a:pt x="321" y="176"/>
                  </a:lnTo>
                  <a:lnTo>
                    <a:pt x="322" y="177"/>
                  </a:lnTo>
                  <a:lnTo>
                    <a:pt x="323" y="176"/>
                  </a:lnTo>
                  <a:lnTo>
                    <a:pt x="323" y="175"/>
                  </a:lnTo>
                  <a:lnTo>
                    <a:pt x="324" y="174"/>
                  </a:lnTo>
                  <a:lnTo>
                    <a:pt x="324" y="173"/>
                  </a:lnTo>
                  <a:lnTo>
                    <a:pt x="325" y="172"/>
                  </a:lnTo>
                  <a:lnTo>
                    <a:pt x="326" y="173"/>
                  </a:lnTo>
                  <a:lnTo>
                    <a:pt x="326" y="174"/>
                  </a:lnTo>
                  <a:lnTo>
                    <a:pt x="327" y="176"/>
                  </a:lnTo>
                  <a:lnTo>
                    <a:pt x="327" y="177"/>
                  </a:lnTo>
                  <a:lnTo>
                    <a:pt x="328" y="178"/>
                  </a:lnTo>
                  <a:lnTo>
                    <a:pt x="328" y="177"/>
                  </a:lnTo>
                  <a:lnTo>
                    <a:pt x="329" y="176"/>
                  </a:lnTo>
                  <a:lnTo>
                    <a:pt x="329" y="174"/>
                  </a:lnTo>
                  <a:lnTo>
                    <a:pt x="330" y="172"/>
                  </a:lnTo>
                  <a:lnTo>
                    <a:pt x="330" y="171"/>
                  </a:lnTo>
                  <a:lnTo>
                    <a:pt x="330" y="170"/>
                  </a:lnTo>
                  <a:lnTo>
                    <a:pt x="331" y="171"/>
                  </a:lnTo>
                  <a:lnTo>
                    <a:pt x="331" y="172"/>
                  </a:lnTo>
                  <a:lnTo>
                    <a:pt x="332" y="174"/>
                  </a:lnTo>
                  <a:lnTo>
                    <a:pt x="332" y="177"/>
                  </a:lnTo>
                  <a:lnTo>
                    <a:pt x="333" y="179"/>
                  </a:lnTo>
                  <a:lnTo>
                    <a:pt x="333" y="180"/>
                  </a:lnTo>
                  <a:lnTo>
                    <a:pt x="334" y="179"/>
                  </a:lnTo>
                  <a:lnTo>
                    <a:pt x="334" y="176"/>
                  </a:lnTo>
                  <a:lnTo>
                    <a:pt x="335" y="173"/>
                  </a:lnTo>
                  <a:lnTo>
                    <a:pt x="335" y="170"/>
                  </a:lnTo>
                  <a:lnTo>
                    <a:pt x="336" y="168"/>
                  </a:lnTo>
                  <a:lnTo>
                    <a:pt x="336" y="167"/>
                  </a:lnTo>
                  <a:lnTo>
                    <a:pt x="337" y="170"/>
                  </a:lnTo>
                  <a:lnTo>
                    <a:pt x="337" y="175"/>
                  </a:lnTo>
                  <a:lnTo>
                    <a:pt x="338" y="180"/>
                  </a:lnTo>
                  <a:lnTo>
                    <a:pt x="338" y="185"/>
                  </a:lnTo>
                  <a:lnTo>
                    <a:pt x="338" y="188"/>
                  </a:lnTo>
                  <a:lnTo>
                    <a:pt x="339" y="189"/>
                  </a:lnTo>
                  <a:lnTo>
                    <a:pt x="339" y="185"/>
                  </a:lnTo>
                  <a:lnTo>
                    <a:pt x="340" y="176"/>
                  </a:lnTo>
                  <a:lnTo>
                    <a:pt x="340" y="163"/>
                  </a:lnTo>
                  <a:lnTo>
                    <a:pt x="341" y="144"/>
                  </a:lnTo>
                  <a:lnTo>
                    <a:pt x="341" y="122"/>
                  </a:lnTo>
                  <a:lnTo>
                    <a:pt x="341" y="98"/>
                  </a:lnTo>
                  <a:lnTo>
                    <a:pt x="342" y="74"/>
                  </a:lnTo>
                  <a:lnTo>
                    <a:pt x="342" y="51"/>
                  </a:lnTo>
                  <a:lnTo>
                    <a:pt x="343" y="32"/>
                  </a:lnTo>
                  <a:lnTo>
                    <a:pt x="343" y="17"/>
                  </a:lnTo>
                  <a:lnTo>
                    <a:pt x="343" y="6"/>
                  </a:lnTo>
                  <a:lnTo>
                    <a:pt x="344" y="1"/>
                  </a:lnTo>
                  <a:lnTo>
                    <a:pt x="344" y="0"/>
                  </a:lnTo>
                  <a:lnTo>
                    <a:pt x="345" y="3"/>
                  </a:lnTo>
                  <a:lnTo>
                    <a:pt x="345" y="7"/>
                  </a:lnTo>
                  <a:lnTo>
                    <a:pt x="346" y="13"/>
                  </a:lnTo>
                  <a:lnTo>
                    <a:pt x="346" y="17"/>
                  </a:lnTo>
                  <a:lnTo>
                    <a:pt x="346" y="21"/>
                  </a:lnTo>
                  <a:lnTo>
                    <a:pt x="347" y="22"/>
                  </a:lnTo>
                  <a:lnTo>
                    <a:pt x="348" y="20"/>
                  </a:lnTo>
                  <a:lnTo>
                    <a:pt x="348" y="17"/>
                  </a:lnTo>
                  <a:lnTo>
                    <a:pt x="349" y="14"/>
                  </a:lnTo>
                  <a:lnTo>
                    <a:pt x="349" y="11"/>
                  </a:lnTo>
                  <a:lnTo>
                    <a:pt x="349" y="9"/>
                  </a:lnTo>
                  <a:lnTo>
                    <a:pt x="350" y="9"/>
                  </a:lnTo>
                  <a:lnTo>
                    <a:pt x="350" y="10"/>
                  </a:lnTo>
                  <a:lnTo>
                    <a:pt x="351" y="12"/>
                  </a:lnTo>
                  <a:lnTo>
                    <a:pt x="351" y="14"/>
                  </a:lnTo>
                  <a:lnTo>
                    <a:pt x="351" y="16"/>
                  </a:lnTo>
                  <a:lnTo>
                    <a:pt x="352" y="18"/>
                  </a:lnTo>
                  <a:lnTo>
                    <a:pt x="352" y="19"/>
                  </a:lnTo>
                  <a:lnTo>
                    <a:pt x="353" y="18"/>
                  </a:lnTo>
                  <a:lnTo>
                    <a:pt x="353" y="17"/>
                  </a:lnTo>
                  <a:lnTo>
                    <a:pt x="354" y="16"/>
                  </a:lnTo>
                  <a:lnTo>
                    <a:pt x="354" y="14"/>
                  </a:lnTo>
                  <a:lnTo>
                    <a:pt x="354" y="12"/>
                  </a:lnTo>
                  <a:lnTo>
                    <a:pt x="355" y="11"/>
                  </a:lnTo>
                  <a:lnTo>
                    <a:pt x="356" y="12"/>
                  </a:lnTo>
                  <a:lnTo>
                    <a:pt x="356" y="13"/>
                  </a:lnTo>
                  <a:lnTo>
                    <a:pt x="357" y="14"/>
                  </a:lnTo>
                  <a:lnTo>
                    <a:pt x="357" y="16"/>
                  </a:lnTo>
                  <a:lnTo>
                    <a:pt x="357" y="17"/>
                  </a:lnTo>
                  <a:lnTo>
                    <a:pt x="358" y="17"/>
                  </a:lnTo>
                  <a:lnTo>
                    <a:pt x="359" y="17"/>
                  </a:lnTo>
                  <a:lnTo>
                    <a:pt x="359" y="16"/>
                  </a:lnTo>
                  <a:lnTo>
                    <a:pt x="359" y="14"/>
                  </a:lnTo>
                  <a:lnTo>
                    <a:pt x="360" y="13"/>
                  </a:lnTo>
                  <a:lnTo>
                    <a:pt x="360" y="12"/>
                  </a:lnTo>
                  <a:lnTo>
                    <a:pt x="361" y="12"/>
                  </a:lnTo>
                  <a:lnTo>
                    <a:pt x="362" y="13"/>
                  </a:lnTo>
                  <a:lnTo>
                    <a:pt x="362" y="14"/>
                  </a:lnTo>
                  <a:lnTo>
                    <a:pt x="362" y="15"/>
                  </a:lnTo>
                  <a:lnTo>
                    <a:pt x="363" y="16"/>
                  </a:lnTo>
                  <a:lnTo>
                    <a:pt x="363" y="17"/>
                  </a:lnTo>
                  <a:lnTo>
                    <a:pt x="364" y="17"/>
                  </a:lnTo>
                  <a:lnTo>
                    <a:pt x="364" y="16"/>
                  </a:lnTo>
                  <a:lnTo>
                    <a:pt x="364" y="15"/>
                  </a:lnTo>
                  <a:lnTo>
                    <a:pt x="365" y="14"/>
                  </a:lnTo>
                  <a:lnTo>
                    <a:pt x="365" y="13"/>
                  </a:lnTo>
                  <a:lnTo>
                    <a:pt x="366" y="13"/>
                  </a:lnTo>
                  <a:lnTo>
                    <a:pt x="366" y="12"/>
                  </a:lnTo>
                  <a:lnTo>
                    <a:pt x="367" y="12"/>
                  </a:lnTo>
                  <a:lnTo>
                    <a:pt x="367" y="13"/>
                  </a:lnTo>
                  <a:lnTo>
                    <a:pt x="367" y="14"/>
                  </a:lnTo>
                  <a:lnTo>
                    <a:pt x="368" y="15"/>
                  </a:lnTo>
                  <a:lnTo>
                    <a:pt x="368" y="16"/>
                  </a:lnTo>
                  <a:lnTo>
                    <a:pt x="369" y="17"/>
                  </a:lnTo>
                  <a:lnTo>
                    <a:pt x="370" y="16"/>
                  </a:lnTo>
                  <a:lnTo>
                    <a:pt x="370" y="15"/>
                  </a:lnTo>
                  <a:lnTo>
                    <a:pt x="370" y="14"/>
                  </a:lnTo>
                  <a:lnTo>
                    <a:pt x="371" y="13"/>
                  </a:lnTo>
                  <a:lnTo>
                    <a:pt x="372" y="12"/>
                  </a:lnTo>
                  <a:lnTo>
                    <a:pt x="372" y="13"/>
                  </a:lnTo>
                  <a:lnTo>
                    <a:pt x="373" y="14"/>
                  </a:lnTo>
                  <a:lnTo>
                    <a:pt x="373" y="15"/>
                  </a:lnTo>
                  <a:lnTo>
                    <a:pt x="374" y="16"/>
                  </a:lnTo>
                  <a:lnTo>
                    <a:pt x="374" y="17"/>
                  </a:lnTo>
                  <a:lnTo>
                    <a:pt x="375" y="17"/>
                  </a:lnTo>
                  <a:lnTo>
                    <a:pt x="375" y="16"/>
                  </a:lnTo>
                  <a:lnTo>
                    <a:pt x="375" y="15"/>
                  </a:lnTo>
                  <a:lnTo>
                    <a:pt x="376" y="14"/>
                  </a:lnTo>
                  <a:lnTo>
                    <a:pt x="376" y="13"/>
                  </a:lnTo>
                  <a:lnTo>
                    <a:pt x="377" y="13"/>
                  </a:lnTo>
                  <a:lnTo>
                    <a:pt x="377" y="12"/>
                  </a:lnTo>
                  <a:lnTo>
                    <a:pt x="378" y="13"/>
                  </a:lnTo>
                  <a:lnTo>
                    <a:pt x="378" y="14"/>
                  </a:lnTo>
                  <a:lnTo>
                    <a:pt x="379" y="15"/>
                  </a:lnTo>
                  <a:lnTo>
                    <a:pt x="379" y="16"/>
                  </a:lnTo>
                  <a:lnTo>
                    <a:pt x="380" y="17"/>
                  </a:lnTo>
                  <a:lnTo>
                    <a:pt x="380" y="16"/>
                  </a:lnTo>
                  <a:lnTo>
                    <a:pt x="381" y="16"/>
                  </a:lnTo>
                  <a:lnTo>
                    <a:pt x="381" y="15"/>
                  </a:lnTo>
                  <a:lnTo>
                    <a:pt x="382" y="13"/>
                  </a:lnTo>
                  <a:lnTo>
                    <a:pt x="383" y="12"/>
                  </a:lnTo>
                  <a:lnTo>
                    <a:pt x="383" y="13"/>
                  </a:lnTo>
                  <a:lnTo>
                    <a:pt x="384" y="14"/>
                  </a:lnTo>
                  <a:lnTo>
                    <a:pt x="384" y="15"/>
                  </a:lnTo>
                  <a:lnTo>
                    <a:pt x="385" y="16"/>
                  </a:lnTo>
                  <a:lnTo>
                    <a:pt x="385" y="17"/>
                  </a:lnTo>
                  <a:lnTo>
                    <a:pt x="386" y="17"/>
                  </a:lnTo>
                  <a:lnTo>
                    <a:pt x="386" y="16"/>
                  </a:lnTo>
                  <a:lnTo>
                    <a:pt x="387" y="15"/>
                  </a:lnTo>
                  <a:lnTo>
                    <a:pt x="387" y="13"/>
                  </a:lnTo>
                  <a:lnTo>
                    <a:pt x="388" y="12"/>
                  </a:lnTo>
                  <a:lnTo>
                    <a:pt x="389" y="13"/>
                  </a:lnTo>
                  <a:lnTo>
                    <a:pt x="389" y="14"/>
                  </a:lnTo>
                  <a:lnTo>
                    <a:pt x="390" y="15"/>
                  </a:lnTo>
                  <a:lnTo>
                    <a:pt x="390" y="16"/>
                  </a:lnTo>
                  <a:lnTo>
                    <a:pt x="391" y="17"/>
                  </a:lnTo>
                  <a:lnTo>
                    <a:pt x="392" y="16"/>
                  </a:lnTo>
                  <a:lnTo>
                    <a:pt x="392" y="15"/>
                  </a:lnTo>
                  <a:lnTo>
                    <a:pt x="393" y="13"/>
                  </a:lnTo>
                  <a:lnTo>
                    <a:pt x="393" y="12"/>
                  </a:lnTo>
                  <a:lnTo>
                    <a:pt x="393" y="11"/>
                  </a:lnTo>
                  <a:lnTo>
                    <a:pt x="394" y="11"/>
                  </a:lnTo>
                  <a:lnTo>
                    <a:pt x="394" y="12"/>
                  </a:lnTo>
                  <a:lnTo>
                    <a:pt x="395" y="13"/>
                  </a:lnTo>
                  <a:lnTo>
                    <a:pt x="395" y="15"/>
                  </a:lnTo>
                  <a:lnTo>
                    <a:pt x="396" y="17"/>
                  </a:lnTo>
                  <a:lnTo>
                    <a:pt x="396" y="18"/>
                  </a:lnTo>
                  <a:lnTo>
                    <a:pt x="396" y="19"/>
                  </a:lnTo>
                  <a:lnTo>
                    <a:pt x="397" y="18"/>
                  </a:lnTo>
                  <a:lnTo>
                    <a:pt x="397" y="17"/>
                  </a:lnTo>
                  <a:lnTo>
                    <a:pt x="398" y="15"/>
                  </a:lnTo>
                  <a:lnTo>
                    <a:pt x="398" y="13"/>
                  </a:lnTo>
                  <a:lnTo>
                    <a:pt x="399" y="11"/>
                  </a:lnTo>
                  <a:lnTo>
                    <a:pt x="399" y="9"/>
                  </a:lnTo>
                  <a:lnTo>
                    <a:pt x="400" y="10"/>
                  </a:lnTo>
                  <a:lnTo>
                    <a:pt x="400" y="13"/>
                  </a:lnTo>
                  <a:lnTo>
                    <a:pt x="401" y="16"/>
                  </a:lnTo>
                  <a:lnTo>
                    <a:pt x="401" y="19"/>
                  </a:lnTo>
                  <a:lnTo>
                    <a:pt x="401" y="21"/>
                  </a:lnTo>
                  <a:lnTo>
                    <a:pt x="402" y="22"/>
                  </a:lnTo>
                  <a:lnTo>
                    <a:pt x="403" y="19"/>
                  </a:lnTo>
                  <a:lnTo>
                    <a:pt x="403" y="15"/>
                  </a:lnTo>
                  <a:lnTo>
                    <a:pt x="404" y="10"/>
                  </a:lnTo>
                  <a:lnTo>
                    <a:pt x="404" y="4"/>
                  </a:lnTo>
                  <a:lnTo>
                    <a:pt x="404" y="1"/>
                  </a:lnTo>
                  <a:lnTo>
                    <a:pt x="405" y="0"/>
                  </a:lnTo>
                  <a:lnTo>
                    <a:pt x="405" y="4"/>
                  </a:lnTo>
                  <a:lnTo>
                    <a:pt x="406" y="12"/>
                  </a:lnTo>
                  <a:lnTo>
                    <a:pt x="406" y="25"/>
                  </a:lnTo>
                  <a:lnTo>
                    <a:pt x="406" y="43"/>
                  </a:lnTo>
                  <a:lnTo>
                    <a:pt x="407" y="65"/>
                  </a:lnTo>
                  <a:lnTo>
                    <a:pt x="407" y="89"/>
                  </a:lnTo>
                  <a:lnTo>
                    <a:pt x="408" y="113"/>
                  </a:lnTo>
                  <a:lnTo>
                    <a:pt x="408" y="136"/>
                  </a:lnTo>
                  <a:lnTo>
                    <a:pt x="409" y="156"/>
                  </a:lnTo>
                  <a:lnTo>
                    <a:pt x="409" y="171"/>
                  </a:lnTo>
                  <a:lnTo>
                    <a:pt x="409" y="182"/>
                  </a:lnTo>
                  <a:lnTo>
                    <a:pt x="410" y="188"/>
                  </a:lnTo>
                  <a:lnTo>
                    <a:pt x="410" y="189"/>
                  </a:lnTo>
                  <a:lnTo>
                    <a:pt x="411" y="186"/>
                  </a:lnTo>
                  <a:lnTo>
                    <a:pt x="411" y="182"/>
                  </a:lnTo>
                  <a:lnTo>
                    <a:pt x="412" y="177"/>
                  </a:lnTo>
                  <a:lnTo>
                    <a:pt x="412" y="172"/>
                  </a:lnTo>
                  <a:lnTo>
                    <a:pt x="412" y="168"/>
                  </a:lnTo>
                  <a:lnTo>
                    <a:pt x="413" y="167"/>
                  </a:lnTo>
                  <a:lnTo>
                    <a:pt x="414" y="169"/>
                  </a:lnTo>
                  <a:lnTo>
                    <a:pt x="414" y="172"/>
                  </a:lnTo>
                  <a:lnTo>
                    <a:pt x="414" y="175"/>
                  </a:lnTo>
                  <a:lnTo>
                    <a:pt x="415" y="178"/>
                  </a:lnTo>
                  <a:lnTo>
                    <a:pt x="415" y="179"/>
                  </a:lnTo>
                  <a:lnTo>
                    <a:pt x="416" y="180"/>
                  </a:lnTo>
                  <a:lnTo>
                    <a:pt x="416" y="179"/>
                  </a:lnTo>
                  <a:lnTo>
                    <a:pt x="417" y="177"/>
                  </a:lnTo>
                  <a:lnTo>
                    <a:pt x="417" y="175"/>
                  </a:lnTo>
                  <a:lnTo>
                    <a:pt x="417" y="173"/>
                  </a:lnTo>
                  <a:lnTo>
                    <a:pt x="418" y="171"/>
                  </a:lnTo>
                  <a:lnTo>
                    <a:pt x="418" y="170"/>
                  </a:lnTo>
                  <a:lnTo>
                    <a:pt x="419" y="170"/>
                  </a:lnTo>
                  <a:lnTo>
                    <a:pt x="419" y="171"/>
                  </a:lnTo>
                  <a:lnTo>
                    <a:pt x="420" y="173"/>
                  </a:lnTo>
                </a:path>
              </a:pathLst>
            </a:custGeom>
            <a:noFill/>
            <a:ln w="4445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44" name="Freeform 60"/>
            <p:cNvSpPr>
              <a:spLocks/>
            </p:cNvSpPr>
            <p:nvPr/>
          </p:nvSpPr>
          <p:spPr bwMode="auto">
            <a:xfrm>
              <a:off x="729" y="1391"/>
              <a:ext cx="4461" cy="1969"/>
            </a:xfrm>
            <a:custGeom>
              <a:avLst/>
              <a:gdLst>
                <a:gd name="T0" fmla="*/ 5 w 420"/>
                <a:gd name="T1" fmla="*/ 5 h 189"/>
                <a:gd name="T2" fmla="*/ 11 w 420"/>
                <a:gd name="T3" fmla="*/ 88 h 189"/>
                <a:gd name="T4" fmla="*/ 17 w 420"/>
                <a:gd name="T5" fmla="*/ 179 h 189"/>
                <a:gd name="T6" fmla="*/ 23 w 420"/>
                <a:gd name="T7" fmla="*/ 179 h 189"/>
                <a:gd name="T8" fmla="*/ 31 w 420"/>
                <a:gd name="T9" fmla="*/ 169 h 189"/>
                <a:gd name="T10" fmla="*/ 39 w 420"/>
                <a:gd name="T11" fmla="*/ 179 h 189"/>
                <a:gd name="T12" fmla="*/ 45 w 420"/>
                <a:gd name="T13" fmla="*/ 168 h 189"/>
                <a:gd name="T14" fmla="*/ 54 w 420"/>
                <a:gd name="T15" fmla="*/ 181 h 189"/>
                <a:gd name="T16" fmla="*/ 60 w 420"/>
                <a:gd name="T17" fmla="*/ 167 h 189"/>
                <a:gd name="T18" fmla="*/ 66 w 420"/>
                <a:gd name="T19" fmla="*/ 181 h 189"/>
                <a:gd name="T20" fmla="*/ 73 w 420"/>
                <a:gd name="T21" fmla="*/ 170 h 189"/>
                <a:gd name="T22" fmla="*/ 79 w 420"/>
                <a:gd name="T23" fmla="*/ 69 h 189"/>
                <a:gd name="T24" fmla="*/ 85 w 420"/>
                <a:gd name="T25" fmla="*/ 1 h 189"/>
                <a:gd name="T26" fmla="*/ 91 w 420"/>
                <a:gd name="T27" fmla="*/ 19 h 189"/>
                <a:gd name="T28" fmla="*/ 98 w 420"/>
                <a:gd name="T29" fmla="*/ 15 h 189"/>
                <a:gd name="T30" fmla="*/ 106 w 420"/>
                <a:gd name="T31" fmla="*/ 13 h 189"/>
                <a:gd name="T32" fmla="*/ 113 w 420"/>
                <a:gd name="T33" fmla="*/ 18 h 189"/>
                <a:gd name="T34" fmla="*/ 120 w 420"/>
                <a:gd name="T35" fmla="*/ 9 h 189"/>
                <a:gd name="T36" fmla="*/ 127 w 420"/>
                <a:gd name="T37" fmla="*/ 23 h 189"/>
                <a:gd name="T38" fmla="*/ 133 w 420"/>
                <a:gd name="T39" fmla="*/ 3 h 189"/>
                <a:gd name="T40" fmla="*/ 140 w 420"/>
                <a:gd name="T41" fmla="*/ 35 h 189"/>
                <a:gd name="T42" fmla="*/ 146 w 420"/>
                <a:gd name="T43" fmla="*/ 142 h 189"/>
                <a:gd name="T44" fmla="*/ 153 w 420"/>
                <a:gd name="T45" fmla="*/ 188 h 189"/>
                <a:gd name="T46" fmla="*/ 159 w 420"/>
                <a:gd name="T47" fmla="*/ 167 h 189"/>
                <a:gd name="T48" fmla="*/ 165 w 420"/>
                <a:gd name="T49" fmla="*/ 177 h 189"/>
                <a:gd name="T50" fmla="*/ 173 w 420"/>
                <a:gd name="T51" fmla="*/ 173 h 189"/>
                <a:gd name="T52" fmla="*/ 181 w 420"/>
                <a:gd name="T53" fmla="*/ 176 h 189"/>
                <a:gd name="T54" fmla="*/ 189 w 420"/>
                <a:gd name="T55" fmla="*/ 174 h 189"/>
                <a:gd name="T56" fmla="*/ 196 w 420"/>
                <a:gd name="T57" fmla="*/ 170 h 189"/>
                <a:gd name="T58" fmla="*/ 202 w 420"/>
                <a:gd name="T59" fmla="*/ 188 h 189"/>
                <a:gd name="T60" fmla="*/ 208 w 420"/>
                <a:gd name="T61" fmla="*/ 119 h 189"/>
                <a:gd name="T62" fmla="*/ 214 w 420"/>
                <a:gd name="T63" fmla="*/ 19 h 189"/>
                <a:gd name="T64" fmla="*/ 221 w 420"/>
                <a:gd name="T65" fmla="*/ 8 h 189"/>
                <a:gd name="T66" fmla="*/ 228 w 420"/>
                <a:gd name="T67" fmla="*/ 22 h 189"/>
                <a:gd name="T68" fmla="*/ 234 w 420"/>
                <a:gd name="T69" fmla="*/ 8 h 189"/>
                <a:gd name="T70" fmla="*/ 242 w 420"/>
                <a:gd name="T71" fmla="*/ 21 h 189"/>
                <a:gd name="T72" fmla="*/ 250 w 420"/>
                <a:gd name="T73" fmla="*/ 8 h 189"/>
                <a:gd name="T74" fmla="*/ 257 w 420"/>
                <a:gd name="T75" fmla="*/ 21 h 189"/>
                <a:gd name="T76" fmla="*/ 264 w 420"/>
                <a:gd name="T77" fmla="*/ 10 h 189"/>
                <a:gd name="T78" fmla="*/ 270 w 420"/>
                <a:gd name="T79" fmla="*/ 14 h 189"/>
                <a:gd name="T80" fmla="*/ 276 w 420"/>
                <a:gd name="T81" fmla="*/ 110 h 189"/>
                <a:gd name="T82" fmla="*/ 282 w 420"/>
                <a:gd name="T83" fmla="*/ 186 h 189"/>
                <a:gd name="T84" fmla="*/ 289 w 420"/>
                <a:gd name="T85" fmla="*/ 172 h 189"/>
                <a:gd name="T86" fmla="*/ 296 w 420"/>
                <a:gd name="T87" fmla="*/ 172 h 189"/>
                <a:gd name="T88" fmla="*/ 303 w 420"/>
                <a:gd name="T89" fmla="*/ 178 h 189"/>
                <a:gd name="T90" fmla="*/ 310 w 420"/>
                <a:gd name="T91" fmla="*/ 170 h 189"/>
                <a:gd name="T92" fmla="*/ 318 w 420"/>
                <a:gd name="T93" fmla="*/ 181 h 189"/>
                <a:gd name="T94" fmla="*/ 324 w 420"/>
                <a:gd name="T95" fmla="*/ 167 h 189"/>
                <a:gd name="T96" fmla="*/ 330 w 420"/>
                <a:gd name="T97" fmla="*/ 182 h 189"/>
                <a:gd name="T98" fmla="*/ 337 w 420"/>
                <a:gd name="T99" fmla="*/ 166 h 189"/>
                <a:gd name="T100" fmla="*/ 343 w 420"/>
                <a:gd name="T101" fmla="*/ 64 h 189"/>
                <a:gd name="T102" fmla="*/ 349 w 420"/>
                <a:gd name="T103" fmla="*/ 0 h 189"/>
                <a:gd name="T104" fmla="*/ 356 w 420"/>
                <a:gd name="T105" fmla="*/ 20 h 189"/>
                <a:gd name="T106" fmla="*/ 363 w 420"/>
                <a:gd name="T107" fmla="*/ 13 h 189"/>
                <a:gd name="T108" fmla="*/ 370 w 420"/>
                <a:gd name="T109" fmla="*/ 14 h 189"/>
                <a:gd name="T110" fmla="*/ 378 w 420"/>
                <a:gd name="T111" fmla="*/ 16 h 189"/>
                <a:gd name="T112" fmla="*/ 386 w 420"/>
                <a:gd name="T113" fmla="*/ 13 h 189"/>
                <a:gd name="T114" fmla="*/ 393 w 420"/>
                <a:gd name="T115" fmla="*/ 20 h 189"/>
                <a:gd name="T116" fmla="*/ 400 w 420"/>
                <a:gd name="T117" fmla="*/ 0 h 189"/>
                <a:gd name="T118" fmla="*/ 406 w 420"/>
                <a:gd name="T119" fmla="*/ 61 h 189"/>
                <a:gd name="T120" fmla="*/ 412 w 420"/>
                <a:gd name="T121" fmla="*/ 164 h 189"/>
                <a:gd name="T122" fmla="*/ 418 w 420"/>
                <a:gd name="T123" fmla="*/ 185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20" h="189">
                  <a:moveTo>
                    <a:pt x="0" y="11"/>
                  </a:moveTo>
                  <a:lnTo>
                    <a:pt x="0" y="10"/>
                  </a:lnTo>
                  <a:lnTo>
                    <a:pt x="0" y="8"/>
                  </a:lnTo>
                  <a:lnTo>
                    <a:pt x="1" y="6"/>
                  </a:lnTo>
                  <a:lnTo>
                    <a:pt x="1" y="4"/>
                  </a:lnTo>
                  <a:lnTo>
                    <a:pt x="2" y="3"/>
                  </a:lnTo>
                  <a:lnTo>
                    <a:pt x="2" y="2"/>
                  </a:lnTo>
                  <a:lnTo>
                    <a:pt x="2" y="1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1"/>
                  </a:lnTo>
                  <a:lnTo>
                    <a:pt x="5" y="2"/>
                  </a:lnTo>
                  <a:lnTo>
                    <a:pt x="5" y="3"/>
                  </a:lnTo>
                  <a:lnTo>
                    <a:pt x="5" y="5"/>
                  </a:lnTo>
                  <a:lnTo>
                    <a:pt x="6" y="8"/>
                  </a:lnTo>
                  <a:lnTo>
                    <a:pt x="6" y="12"/>
                  </a:lnTo>
                  <a:lnTo>
                    <a:pt x="7" y="15"/>
                  </a:lnTo>
                  <a:lnTo>
                    <a:pt x="7" y="20"/>
                  </a:lnTo>
                  <a:lnTo>
                    <a:pt x="7" y="25"/>
                  </a:lnTo>
                  <a:lnTo>
                    <a:pt x="8" y="30"/>
                  </a:lnTo>
                  <a:lnTo>
                    <a:pt x="8" y="36"/>
                  </a:lnTo>
                  <a:lnTo>
                    <a:pt x="9" y="43"/>
                  </a:lnTo>
                  <a:lnTo>
                    <a:pt x="9" y="50"/>
                  </a:lnTo>
                  <a:lnTo>
                    <a:pt x="10" y="57"/>
                  </a:lnTo>
                  <a:lnTo>
                    <a:pt x="10" y="64"/>
                  </a:lnTo>
                  <a:lnTo>
                    <a:pt x="10" y="72"/>
                  </a:lnTo>
                  <a:lnTo>
                    <a:pt x="11" y="80"/>
                  </a:lnTo>
                  <a:lnTo>
                    <a:pt x="11" y="88"/>
                  </a:lnTo>
                  <a:lnTo>
                    <a:pt x="12" y="96"/>
                  </a:lnTo>
                  <a:lnTo>
                    <a:pt x="12" y="105"/>
                  </a:lnTo>
                  <a:lnTo>
                    <a:pt x="13" y="113"/>
                  </a:lnTo>
                  <a:lnTo>
                    <a:pt x="13" y="121"/>
                  </a:lnTo>
                  <a:lnTo>
                    <a:pt x="13" y="128"/>
                  </a:lnTo>
                  <a:lnTo>
                    <a:pt x="14" y="136"/>
                  </a:lnTo>
                  <a:lnTo>
                    <a:pt x="14" y="143"/>
                  </a:lnTo>
                  <a:lnTo>
                    <a:pt x="15" y="149"/>
                  </a:lnTo>
                  <a:lnTo>
                    <a:pt x="15" y="156"/>
                  </a:lnTo>
                  <a:lnTo>
                    <a:pt x="15" y="161"/>
                  </a:lnTo>
                  <a:lnTo>
                    <a:pt x="16" y="167"/>
                  </a:lnTo>
                  <a:lnTo>
                    <a:pt x="16" y="171"/>
                  </a:lnTo>
                  <a:lnTo>
                    <a:pt x="17" y="175"/>
                  </a:lnTo>
                  <a:lnTo>
                    <a:pt x="17" y="179"/>
                  </a:lnTo>
                  <a:lnTo>
                    <a:pt x="18" y="182"/>
                  </a:lnTo>
                  <a:lnTo>
                    <a:pt x="18" y="185"/>
                  </a:lnTo>
                  <a:lnTo>
                    <a:pt x="18" y="187"/>
                  </a:lnTo>
                  <a:lnTo>
                    <a:pt x="19" y="188"/>
                  </a:lnTo>
                  <a:lnTo>
                    <a:pt x="19" y="189"/>
                  </a:lnTo>
                  <a:lnTo>
                    <a:pt x="20" y="189"/>
                  </a:lnTo>
                  <a:lnTo>
                    <a:pt x="21" y="189"/>
                  </a:lnTo>
                  <a:lnTo>
                    <a:pt x="21" y="188"/>
                  </a:lnTo>
                  <a:lnTo>
                    <a:pt x="21" y="187"/>
                  </a:lnTo>
                  <a:lnTo>
                    <a:pt x="22" y="185"/>
                  </a:lnTo>
                  <a:lnTo>
                    <a:pt x="22" y="184"/>
                  </a:lnTo>
                  <a:lnTo>
                    <a:pt x="23" y="182"/>
                  </a:lnTo>
                  <a:lnTo>
                    <a:pt x="23" y="180"/>
                  </a:lnTo>
                  <a:lnTo>
                    <a:pt x="23" y="179"/>
                  </a:lnTo>
                  <a:lnTo>
                    <a:pt x="24" y="177"/>
                  </a:lnTo>
                  <a:lnTo>
                    <a:pt x="24" y="175"/>
                  </a:lnTo>
                  <a:lnTo>
                    <a:pt x="25" y="173"/>
                  </a:lnTo>
                  <a:lnTo>
                    <a:pt x="25" y="172"/>
                  </a:lnTo>
                  <a:lnTo>
                    <a:pt x="26" y="170"/>
                  </a:lnTo>
                  <a:lnTo>
                    <a:pt x="26" y="169"/>
                  </a:lnTo>
                  <a:lnTo>
                    <a:pt x="26" y="168"/>
                  </a:lnTo>
                  <a:lnTo>
                    <a:pt x="27" y="167"/>
                  </a:lnTo>
                  <a:lnTo>
                    <a:pt x="27" y="166"/>
                  </a:lnTo>
                  <a:lnTo>
                    <a:pt x="28" y="166"/>
                  </a:lnTo>
                  <a:lnTo>
                    <a:pt x="29" y="166"/>
                  </a:lnTo>
                  <a:lnTo>
                    <a:pt x="29" y="167"/>
                  </a:lnTo>
                  <a:lnTo>
                    <a:pt x="30" y="168"/>
                  </a:lnTo>
                  <a:lnTo>
                    <a:pt x="31" y="169"/>
                  </a:lnTo>
                  <a:lnTo>
                    <a:pt x="31" y="170"/>
                  </a:lnTo>
                  <a:lnTo>
                    <a:pt x="31" y="172"/>
                  </a:lnTo>
                  <a:lnTo>
                    <a:pt x="32" y="173"/>
                  </a:lnTo>
                  <a:lnTo>
                    <a:pt x="32" y="174"/>
                  </a:lnTo>
                  <a:lnTo>
                    <a:pt x="33" y="175"/>
                  </a:lnTo>
                  <a:lnTo>
                    <a:pt x="33" y="176"/>
                  </a:lnTo>
                  <a:lnTo>
                    <a:pt x="34" y="178"/>
                  </a:lnTo>
                  <a:lnTo>
                    <a:pt x="34" y="179"/>
                  </a:lnTo>
                  <a:lnTo>
                    <a:pt x="35" y="180"/>
                  </a:lnTo>
                  <a:lnTo>
                    <a:pt x="35" y="181"/>
                  </a:lnTo>
                  <a:lnTo>
                    <a:pt x="36" y="181"/>
                  </a:lnTo>
                  <a:lnTo>
                    <a:pt x="37" y="181"/>
                  </a:lnTo>
                  <a:lnTo>
                    <a:pt x="38" y="180"/>
                  </a:lnTo>
                  <a:lnTo>
                    <a:pt x="39" y="179"/>
                  </a:lnTo>
                  <a:lnTo>
                    <a:pt x="39" y="178"/>
                  </a:lnTo>
                  <a:lnTo>
                    <a:pt x="39" y="177"/>
                  </a:lnTo>
                  <a:lnTo>
                    <a:pt x="40" y="176"/>
                  </a:lnTo>
                  <a:lnTo>
                    <a:pt x="40" y="175"/>
                  </a:lnTo>
                  <a:lnTo>
                    <a:pt x="41" y="174"/>
                  </a:lnTo>
                  <a:lnTo>
                    <a:pt x="41" y="173"/>
                  </a:lnTo>
                  <a:lnTo>
                    <a:pt x="42" y="172"/>
                  </a:lnTo>
                  <a:lnTo>
                    <a:pt x="42" y="171"/>
                  </a:lnTo>
                  <a:lnTo>
                    <a:pt x="42" y="170"/>
                  </a:lnTo>
                  <a:lnTo>
                    <a:pt x="43" y="170"/>
                  </a:lnTo>
                  <a:lnTo>
                    <a:pt x="43" y="169"/>
                  </a:lnTo>
                  <a:lnTo>
                    <a:pt x="44" y="169"/>
                  </a:lnTo>
                  <a:lnTo>
                    <a:pt x="44" y="168"/>
                  </a:lnTo>
                  <a:lnTo>
                    <a:pt x="45" y="168"/>
                  </a:lnTo>
                  <a:lnTo>
                    <a:pt x="46" y="169"/>
                  </a:lnTo>
                  <a:lnTo>
                    <a:pt x="47" y="170"/>
                  </a:lnTo>
                  <a:lnTo>
                    <a:pt x="47" y="171"/>
                  </a:lnTo>
                  <a:lnTo>
                    <a:pt x="47" y="172"/>
                  </a:lnTo>
                  <a:lnTo>
                    <a:pt x="48" y="173"/>
                  </a:lnTo>
                  <a:lnTo>
                    <a:pt x="49" y="175"/>
                  </a:lnTo>
                  <a:lnTo>
                    <a:pt x="49" y="176"/>
                  </a:lnTo>
                  <a:lnTo>
                    <a:pt x="49" y="177"/>
                  </a:lnTo>
                  <a:lnTo>
                    <a:pt x="50" y="178"/>
                  </a:lnTo>
                  <a:lnTo>
                    <a:pt x="51" y="179"/>
                  </a:lnTo>
                  <a:lnTo>
                    <a:pt x="51" y="180"/>
                  </a:lnTo>
                  <a:lnTo>
                    <a:pt x="52" y="181"/>
                  </a:lnTo>
                  <a:lnTo>
                    <a:pt x="53" y="181"/>
                  </a:lnTo>
                  <a:lnTo>
                    <a:pt x="54" y="181"/>
                  </a:lnTo>
                  <a:lnTo>
                    <a:pt x="54" y="180"/>
                  </a:lnTo>
                  <a:lnTo>
                    <a:pt x="55" y="180"/>
                  </a:lnTo>
                  <a:lnTo>
                    <a:pt x="55" y="179"/>
                  </a:lnTo>
                  <a:lnTo>
                    <a:pt x="55" y="178"/>
                  </a:lnTo>
                  <a:lnTo>
                    <a:pt x="56" y="177"/>
                  </a:lnTo>
                  <a:lnTo>
                    <a:pt x="56" y="176"/>
                  </a:lnTo>
                  <a:lnTo>
                    <a:pt x="57" y="175"/>
                  </a:lnTo>
                  <a:lnTo>
                    <a:pt x="57" y="174"/>
                  </a:lnTo>
                  <a:lnTo>
                    <a:pt x="57" y="172"/>
                  </a:lnTo>
                  <a:lnTo>
                    <a:pt x="58" y="171"/>
                  </a:lnTo>
                  <a:lnTo>
                    <a:pt x="58" y="170"/>
                  </a:lnTo>
                  <a:lnTo>
                    <a:pt x="59" y="169"/>
                  </a:lnTo>
                  <a:lnTo>
                    <a:pt x="59" y="168"/>
                  </a:lnTo>
                  <a:lnTo>
                    <a:pt x="60" y="167"/>
                  </a:lnTo>
                  <a:lnTo>
                    <a:pt x="60" y="166"/>
                  </a:lnTo>
                  <a:lnTo>
                    <a:pt x="61" y="166"/>
                  </a:lnTo>
                  <a:lnTo>
                    <a:pt x="62" y="166"/>
                  </a:lnTo>
                  <a:lnTo>
                    <a:pt x="62" y="167"/>
                  </a:lnTo>
                  <a:lnTo>
                    <a:pt x="63" y="167"/>
                  </a:lnTo>
                  <a:lnTo>
                    <a:pt x="63" y="168"/>
                  </a:lnTo>
                  <a:lnTo>
                    <a:pt x="63" y="169"/>
                  </a:lnTo>
                  <a:lnTo>
                    <a:pt x="64" y="171"/>
                  </a:lnTo>
                  <a:lnTo>
                    <a:pt x="64" y="172"/>
                  </a:lnTo>
                  <a:lnTo>
                    <a:pt x="65" y="174"/>
                  </a:lnTo>
                  <a:lnTo>
                    <a:pt x="65" y="176"/>
                  </a:lnTo>
                  <a:lnTo>
                    <a:pt x="65" y="177"/>
                  </a:lnTo>
                  <a:lnTo>
                    <a:pt x="66" y="179"/>
                  </a:lnTo>
                  <a:lnTo>
                    <a:pt x="66" y="181"/>
                  </a:lnTo>
                  <a:lnTo>
                    <a:pt x="67" y="183"/>
                  </a:lnTo>
                  <a:lnTo>
                    <a:pt x="67" y="185"/>
                  </a:lnTo>
                  <a:lnTo>
                    <a:pt x="68" y="186"/>
                  </a:lnTo>
                  <a:lnTo>
                    <a:pt x="68" y="187"/>
                  </a:lnTo>
                  <a:lnTo>
                    <a:pt x="68" y="188"/>
                  </a:lnTo>
                  <a:lnTo>
                    <a:pt x="69" y="189"/>
                  </a:lnTo>
                  <a:lnTo>
                    <a:pt x="70" y="189"/>
                  </a:lnTo>
                  <a:lnTo>
                    <a:pt x="70" y="187"/>
                  </a:lnTo>
                  <a:lnTo>
                    <a:pt x="71" y="186"/>
                  </a:lnTo>
                  <a:lnTo>
                    <a:pt x="71" y="184"/>
                  </a:lnTo>
                  <a:lnTo>
                    <a:pt x="72" y="181"/>
                  </a:lnTo>
                  <a:lnTo>
                    <a:pt x="72" y="178"/>
                  </a:lnTo>
                  <a:lnTo>
                    <a:pt x="73" y="174"/>
                  </a:lnTo>
                  <a:lnTo>
                    <a:pt x="73" y="170"/>
                  </a:lnTo>
                  <a:lnTo>
                    <a:pt x="73" y="165"/>
                  </a:lnTo>
                  <a:lnTo>
                    <a:pt x="74" y="159"/>
                  </a:lnTo>
                  <a:lnTo>
                    <a:pt x="74" y="153"/>
                  </a:lnTo>
                  <a:lnTo>
                    <a:pt x="75" y="147"/>
                  </a:lnTo>
                  <a:lnTo>
                    <a:pt x="75" y="140"/>
                  </a:lnTo>
                  <a:lnTo>
                    <a:pt x="76" y="133"/>
                  </a:lnTo>
                  <a:lnTo>
                    <a:pt x="76" y="125"/>
                  </a:lnTo>
                  <a:lnTo>
                    <a:pt x="76" y="117"/>
                  </a:lnTo>
                  <a:lnTo>
                    <a:pt x="77" y="109"/>
                  </a:lnTo>
                  <a:lnTo>
                    <a:pt x="77" y="101"/>
                  </a:lnTo>
                  <a:lnTo>
                    <a:pt x="78" y="93"/>
                  </a:lnTo>
                  <a:lnTo>
                    <a:pt x="78" y="85"/>
                  </a:lnTo>
                  <a:lnTo>
                    <a:pt x="78" y="77"/>
                  </a:lnTo>
                  <a:lnTo>
                    <a:pt x="79" y="69"/>
                  </a:lnTo>
                  <a:lnTo>
                    <a:pt x="79" y="61"/>
                  </a:lnTo>
                  <a:lnTo>
                    <a:pt x="80" y="54"/>
                  </a:lnTo>
                  <a:lnTo>
                    <a:pt x="80" y="47"/>
                  </a:lnTo>
                  <a:lnTo>
                    <a:pt x="81" y="40"/>
                  </a:lnTo>
                  <a:lnTo>
                    <a:pt x="81" y="34"/>
                  </a:lnTo>
                  <a:lnTo>
                    <a:pt x="81" y="28"/>
                  </a:lnTo>
                  <a:lnTo>
                    <a:pt x="82" y="23"/>
                  </a:lnTo>
                  <a:lnTo>
                    <a:pt x="82" y="18"/>
                  </a:lnTo>
                  <a:lnTo>
                    <a:pt x="83" y="14"/>
                  </a:lnTo>
                  <a:lnTo>
                    <a:pt x="83" y="10"/>
                  </a:lnTo>
                  <a:lnTo>
                    <a:pt x="84" y="7"/>
                  </a:lnTo>
                  <a:lnTo>
                    <a:pt x="84" y="5"/>
                  </a:lnTo>
                  <a:lnTo>
                    <a:pt x="84" y="3"/>
                  </a:lnTo>
                  <a:lnTo>
                    <a:pt x="85" y="1"/>
                  </a:lnTo>
                  <a:lnTo>
                    <a:pt x="85" y="0"/>
                  </a:lnTo>
                  <a:lnTo>
                    <a:pt x="86" y="0"/>
                  </a:lnTo>
                  <a:lnTo>
                    <a:pt x="87" y="1"/>
                  </a:lnTo>
                  <a:lnTo>
                    <a:pt x="87" y="2"/>
                  </a:lnTo>
                  <a:lnTo>
                    <a:pt x="88" y="3"/>
                  </a:lnTo>
                  <a:lnTo>
                    <a:pt x="88" y="5"/>
                  </a:lnTo>
                  <a:lnTo>
                    <a:pt x="89" y="7"/>
                  </a:lnTo>
                  <a:lnTo>
                    <a:pt x="89" y="8"/>
                  </a:lnTo>
                  <a:lnTo>
                    <a:pt x="89" y="10"/>
                  </a:lnTo>
                  <a:lnTo>
                    <a:pt x="90" y="12"/>
                  </a:lnTo>
                  <a:lnTo>
                    <a:pt x="90" y="14"/>
                  </a:lnTo>
                  <a:lnTo>
                    <a:pt x="91" y="16"/>
                  </a:lnTo>
                  <a:lnTo>
                    <a:pt x="91" y="17"/>
                  </a:lnTo>
                  <a:lnTo>
                    <a:pt x="91" y="19"/>
                  </a:lnTo>
                  <a:lnTo>
                    <a:pt x="92" y="20"/>
                  </a:lnTo>
                  <a:lnTo>
                    <a:pt x="92" y="21"/>
                  </a:lnTo>
                  <a:lnTo>
                    <a:pt x="93" y="22"/>
                  </a:lnTo>
                  <a:lnTo>
                    <a:pt x="93" y="23"/>
                  </a:lnTo>
                  <a:lnTo>
                    <a:pt x="94" y="23"/>
                  </a:lnTo>
                  <a:lnTo>
                    <a:pt x="95" y="23"/>
                  </a:lnTo>
                  <a:lnTo>
                    <a:pt x="95" y="22"/>
                  </a:lnTo>
                  <a:lnTo>
                    <a:pt x="96" y="22"/>
                  </a:lnTo>
                  <a:lnTo>
                    <a:pt x="96" y="21"/>
                  </a:lnTo>
                  <a:lnTo>
                    <a:pt x="97" y="20"/>
                  </a:lnTo>
                  <a:lnTo>
                    <a:pt x="97" y="19"/>
                  </a:lnTo>
                  <a:lnTo>
                    <a:pt x="97" y="17"/>
                  </a:lnTo>
                  <a:lnTo>
                    <a:pt x="98" y="16"/>
                  </a:lnTo>
                  <a:lnTo>
                    <a:pt x="98" y="15"/>
                  </a:lnTo>
                  <a:lnTo>
                    <a:pt x="99" y="14"/>
                  </a:lnTo>
                  <a:lnTo>
                    <a:pt x="99" y="13"/>
                  </a:lnTo>
                  <a:lnTo>
                    <a:pt x="99" y="12"/>
                  </a:lnTo>
                  <a:lnTo>
                    <a:pt x="100" y="11"/>
                  </a:lnTo>
                  <a:lnTo>
                    <a:pt x="100" y="10"/>
                  </a:lnTo>
                  <a:lnTo>
                    <a:pt x="101" y="9"/>
                  </a:lnTo>
                  <a:lnTo>
                    <a:pt x="101" y="8"/>
                  </a:lnTo>
                  <a:lnTo>
                    <a:pt x="102" y="8"/>
                  </a:lnTo>
                  <a:lnTo>
                    <a:pt x="103" y="8"/>
                  </a:lnTo>
                  <a:lnTo>
                    <a:pt x="104" y="9"/>
                  </a:lnTo>
                  <a:lnTo>
                    <a:pt x="105" y="10"/>
                  </a:lnTo>
                  <a:lnTo>
                    <a:pt x="105" y="11"/>
                  </a:lnTo>
                  <a:lnTo>
                    <a:pt x="105" y="12"/>
                  </a:lnTo>
                  <a:lnTo>
                    <a:pt x="106" y="13"/>
                  </a:lnTo>
                  <a:lnTo>
                    <a:pt x="106" y="14"/>
                  </a:lnTo>
                  <a:lnTo>
                    <a:pt x="107" y="15"/>
                  </a:lnTo>
                  <a:lnTo>
                    <a:pt x="107" y="16"/>
                  </a:lnTo>
                  <a:lnTo>
                    <a:pt x="107" y="17"/>
                  </a:lnTo>
                  <a:lnTo>
                    <a:pt x="108" y="18"/>
                  </a:lnTo>
                  <a:lnTo>
                    <a:pt x="108" y="19"/>
                  </a:lnTo>
                  <a:lnTo>
                    <a:pt x="109" y="19"/>
                  </a:lnTo>
                  <a:lnTo>
                    <a:pt x="109" y="20"/>
                  </a:lnTo>
                  <a:lnTo>
                    <a:pt x="110" y="20"/>
                  </a:lnTo>
                  <a:lnTo>
                    <a:pt x="110" y="21"/>
                  </a:lnTo>
                  <a:lnTo>
                    <a:pt x="111" y="21"/>
                  </a:lnTo>
                  <a:lnTo>
                    <a:pt x="112" y="20"/>
                  </a:lnTo>
                  <a:lnTo>
                    <a:pt x="112" y="19"/>
                  </a:lnTo>
                  <a:lnTo>
                    <a:pt x="113" y="18"/>
                  </a:lnTo>
                  <a:lnTo>
                    <a:pt x="114" y="17"/>
                  </a:lnTo>
                  <a:lnTo>
                    <a:pt x="114" y="16"/>
                  </a:lnTo>
                  <a:lnTo>
                    <a:pt x="115" y="15"/>
                  </a:lnTo>
                  <a:lnTo>
                    <a:pt x="115" y="14"/>
                  </a:lnTo>
                  <a:lnTo>
                    <a:pt x="115" y="12"/>
                  </a:lnTo>
                  <a:lnTo>
                    <a:pt x="116" y="12"/>
                  </a:lnTo>
                  <a:lnTo>
                    <a:pt x="116" y="11"/>
                  </a:lnTo>
                  <a:lnTo>
                    <a:pt x="117" y="10"/>
                  </a:lnTo>
                  <a:lnTo>
                    <a:pt x="117" y="9"/>
                  </a:lnTo>
                  <a:lnTo>
                    <a:pt x="118" y="9"/>
                  </a:lnTo>
                  <a:lnTo>
                    <a:pt x="118" y="8"/>
                  </a:lnTo>
                  <a:lnTo>
                    <a:pt x="119" y="8"/>
                  </a:lnTo>
                  <a:lnTo>
                    <a:pt x="120" y="8"/>
                  </a:lnTo>
                  <a:lnTo>
                    <a:pt x="120" y="9"/>
                  </a:lnTo>
                  <a:lnTo>
                    <a:pt x="121" y="10"/>
                  </a:lnTo>
                  <a:lnTo>
                    <a:pt x="121" y="11"/>
                  </a:lnTo>
                  <a:lnTo>
                    <a:pt x="122" y="12"/>
                  </a:lnTo>
                  <a:lnTo>
                    <a:pt x="122" y="13"/>
                  </a:lnTo>
                  <a:lnTo>
                    <a:pt x="123" y="14"/>
                  </a:lnTo>
                  <a:lnTo>
                    <a:pt x="123" y="15"/>
                  </a:lnTo>
                  <a:lnTo>
                    <a:pt x="123" y="17"/>
                  </a:lnTo>
                  <a:lnTo>
                    <a:pt x="124" y="18"/>
                  </a:lnTo>
                  <a:lnTo>
                    <a:pt x="124" y="19"/>
                  </a:lnTo>
                  <a:lnTo>
                    <a:pt x="125" y="20"/>
                  </a:lnTo>
                  <a:lnTo>
                    <a:pt x="125" y="21"/>
                  </a:lnTo>
                  <a:lnTo>
                    <a:pt x="126" y="22"/>
                  </a:lnTo>
                  <a:lnTo>
                    <a:pt x="126" y="23"/>
                  </a:lnTo>
                  <a:lnTo>
                    <a:pt x="127" y="23"/>
                  </a:lnTo>
                  <a:lnTo>
                    <a:pt x="128" y="23"/>
                  </a:lnTo>
                  <a:lnTo>
                    <a:pt x="128" y="22"/>
                  </a:lnTo>
                  <a:lnTo>
                    <a:pt x="129" y="21"/>
                  </a:lnTo>
                  <a:lnTo>
                    <a:pt x="129" y="20"/>
                  </a:lnTo>
                  <a:lnTo>
                    <a:pt x="130" y="18"/>
                  </a:lnTo>
                  <a:lnTo>
                    <a:pt x="130" y="17"/>
                  </a:lnTo>
                  <a:lnTo>
                    <a:pt x="131" y="15"/>
                  </a:lnTo>
                  <a:lnTo>
                    <a:pt x="131" y="14"/>
                  </a:lnTo>
                  <a:lnTo>
                    <a:pt x="131" y="12"/>
                  </a:lnTo>
                  <a:lnTo>
                    <a:pt x="132" y="10"/>
                  </a:lnTo>
                  <a:lnTo>
                    <a:pt x="132" y="8"/>
                  </a:lnTo>
                  <a:lnTo>
                    <a:pt x="133" y="6"/>
                  </a:lnTo>
                  <a:lnTo>
                    <a:pt x="133" y="5"/>
                  </a:lnTo>
                  <a:lnTo>
                    <a:pt x="133" y="3"/>
                  </a:lnTo>
                  <a:lnTo>
                    <a:pt x="134" y="2"/>
                  </a:lnTo>
                  <a:lnTo>
                    <a:pt x="134" y="1"/>
                  </a:lnTo>
                  <a:lnTo>
                    <a:pt x="135" y="0"/>
                  </a:lnTo>
                  <a:lnTo>
                    <a:pt x="136" y="0"/>
                  </a:lnTo>
                  <a:lnTo>
                    <a:pt x="136" y="1"/>
                  </a:lnTo>
                  <a:lnTo>
                    <a:pt x="137" y="3"/>
                  </a:lnTo>
                  <a:lnTo>
                    <a:pt x="137" y="5"/>
                  </a:lnTo>
                  <a:lnTo>
                    <a:pt x="138" y="8"/>
                  </a:lnTo>
                  <a:lnTo>
                    <a:pt x="138" y="11"/>
                  </a:lnTo>
                  <a:lnTo>
                    <a:pt x="139" y="15"/>
                  </a:lnTo>
                  <a:lnTo>
                    <a:pt x="139" y="19"/>
                  </a:lnTo>
                  <a:lnTo>
                    <a:pt x="139" y="24"/>
                  </a:lnTo>
                  <a:lnTo>
                    <a:pt x="140" y="29"/>
                  </a:lnTo>
                  <a:lnTo>
                    <a:pt x="140" y="35"/>
                  </a:lnTo>
                  <a:lnTo>
                    <a:pt x="141" y="42"/>
                  </a:lnTo>
                  <a:lnTo>
                    <a:pt x="141" y="49"/>
                  </a:lnTo>
                  <a:lnTo>
                    <a:pt x="141" y="56"/>
                  </a:lnTo>
                  <a:lnTo>
                    <a:pt x="142" y="63"/>
                  </a:lnTo>
                  <a:lnTo>
                    <a:pt x="142" y="71"/>
                  </a:lnTo>
                  <a:lnTo>
                    <a:pt x="143" y="79"/>
                  </a:lnTo>
                  <a:lnTo>
                    <a:pt x="143" y="87"/>
                  </a:lnTo>
                  <a:lnTo>
                    <a:pt x="144" y="95"/>
                  </a:lnTo>
                  <a:lnTo>
                    <a:pt x="144" y="103"/>
                  </a:lnTo>
                  <a:lnTo>
                    <a:pt x="144" y="111"/>
                  </a:lnTo>
                  <a:lnTo>
                    <a:pt x="145" y="119"/>
                  </a:lnTo>
                  <a:lnTo>
                    <a:pt x="145" y="127"/>
                  </a:lnTo>
                  <a:lnTo>
                    <a:pt x="146" y="134"/>
                  </a:lnTo>
                  <a:lnTo>
                    <a:pt x="146" y="142"/>
                  </a:lnTo>
                  <a:lnTo>
                    <a:pt x="147" y="148"/>
                  </a:lnTo>
                  <a:lnTo>
                    <a:pt x="147" y="155"/>
                  </a:lnTo>
                  <a:lnTo>
                    <a:pt x="147" y="160"/>
                  </a:lnTo>
                  <a:lnTo>
                    <a:pt x="148" y="166"/>
                  </a:lnTo>
                  <a:lnTo>
                    <a:pt x="148" y="171"/>
                  </a:lnTo>
                  <a:lnTo>
                    <a:pt x="149" y="175"/>
                  </a:lnTo>
                  <a:lnTo>
                    <a:pt x="149" y="179"/>
                  </a:lnTo>
                  <a:lnTo>
                    <a:pt x="149" y="182"/>
                  </a:lnTo>
                  <a:lnTo>
                    <a:pt x="150" y="184"/>
                  </a:lnTo>
                  <a:lnTo>
                    <a:pt x="150" y="186"/>
                  </a:lnTo>
                  <a:lnTo>
                    <a:pt x="151" y="188"/>
                  </a:lnTo>
                  <a:lnTo>
                    <a:pt x="151" y="189"/>
                  </a:lnTo>
                  <a:lnTo>
                    <a:pt x="152" y="189"/>
                  </a:lnTo>
                  <a:lnTo>
                    <a:pt x="153" y="188"/>
                  </a:lnTo>
                  <a:lnTo>
                    <a:pt x="153" y="187"/>
                  </a:lnTo>
                  <a:lnTo>
                    <a:pt x="154" y="186"/>
                  </a:lnTo>
                  <a:lnTo>
                    <a:pt x="154" y="184"/>
                  </a:lnTo>
                  <a:lnTo>
                    <a:pt x="154" y="182"/>
                  </a:lnTo>
                  <a:lnTo>
                    <a:pt x="155" y="181"/>
                  </a:lnTo>
                  <a:lnTo>
                    <a:pt x="155" y="179"/>
                  </a:lnTo>
                  <a:lnTo>
                    <a:pt x="156" y="177"/>
                  </a:lnTo>
                  <a:lnTo>
                    <a:pt x="156" y="175"/>
                  </a:lnTo>
                  <a:lnTo>
                    <a:pt x="157" y="173"/>
                  </a:lnTo>
                  <a:lnTo>
                    <a:pt x="157" y="172"/>
                  </a:lnTo>
                  <a:lnTo>
                    <a:pt x="157" y="170"/>
                  </a:lnTo>
                  <a:lnTo>
                    <a:pt x="158" y="169"/>
                  </a:lnTo>
                  <a:lnTo>
                    <a:pt x="158" y="168"/>
                  </a:lnTo>
                  <a:lnTo>
                    <a:pt x="159" y="167"/>
                  </a:lnTo>
                  <a:lnTo>
                    <a:pt x="159" y="166"/>
                  </a:lnTo>
                  <a:lnTo>
                    <a:pt x="160" y="166"/>
                  </a:lnTo>
                  <a:lnTo>
                    <a:pt x="161" y="166"/>
                  </a:lnTo>
                  <a:lnTo>
                    <a:pt x="161" y="167"/>
                  </a:lnTo>
                  <a:lnTo>
                    <a:pt x="162" y="167"/>
                  </a:lnTo>
                  <a:lnTo>
                    <a:pt x="162" y="168"/>
                  </a:lnTo>
                  <a:lnTo>
                    <a:pt x="162" y="169"/>
                  </a:lnTo>
                  <a:lnTo>
                    <a:pt x="163" y="170"/>
                  </a:lnTo>
                  <a:lnTo>
                    <a:pt x="163" y="171"/>
                  </a:lnTo>
                  <a:lnTo>
                    <a:pt x="164" y="173"/>
                  </a:lnTo>
                  <a:lnTo>
                    <a:pt x="164" y="174"/>
                  </a:lnTo>
                  <a:lnTo>
                    <a:pt x="165" y="175"/>
                  </a:lnTo>
                  <a:lnTo>
                    <a:pt x="165" y="176"/>
                  </a:lnTo>
                  <a:lnTo>
                    <a:pt x="165" y="177"/>
                  </a:lnTo>
                  <a:lnTo>
                    <a:pt x="166" y="178"/>
                  </a:lnTo>
                  <a:lnTo>
                    <a:pt x="166" y="179"/>
                  </a:lnTo>
                  <a:lnTo>
                    <a:pt x="167" y="180"/>
                  </a:lnTo>
                  <a:lnTo>
                    <a:pt x="167" y="181"/>
                  </a:lnTo>
                  <a:lnTo>
                    <a:pt x="168" y="181"/>
                  </a:lnTo>
                  <a:lnTo>
                    <a:pt x="169" y="181"/>
                  </a:lnTo>
                  <a:lnTo>
                    <a:pt x="170" y="180"/>
                  </a:lnTo>
                  <a:lnTo>
                    <a:pt x="170" y="179"/>
                  </a:lnTo>
                  <a:lnTo>
                    <a:pt x="171" y="178"/>
                  </a:lnTo>
                  <a:lnTo>
                    <a:pt x="171" y="177"/>
                  </a:lnTo>
                  <a:lnTo>
                    <a:pt x="172" y="176"/>
                  </a:lnTo>
                  <a:lnTo>
                    <a:pt x="172" y="175"/>
                  </a:lnTo>
                  <a:lnTo>
                    <a:pt x="173" y="174"/>
                  </a:lnTo>
                  <a:lnTo>
                    <a:pt x="173" y="173"/>
                  </a:lnTo>
                  <a:lnTo>
                    <a:pt x="173" y="172"/>
                  </a:lnTo>
                  <a:lnTo>
                    <a:pt x="174" y="171"/>
                  </a:lnTo>
                  <a:lnTo>
                    <a:pt x="175" y="170"/>
                  </a:lnTo>
                  <a:lnTo>
                    <a:pt x="175" y="169"/>
                  </a:lnTo>
                  <a:lnTo>
                    <a:pt x="176" y="168"/>
                  </a:lnTo>
                  <a:lnTo>
                    <a:pt x="177" y="168"/>
                  </a:lnTo>
                  <a:lnTo>
                    <a:pt x="178" y="169"/>
                  </a:lnTo>
                  <a:lnTo>
                    <a:pt x="178" y="170"/>
                  </a:lnTo>
                  <a:lnTo>
                    <a:pt x="179" y="171"/>
                  </a:lnTo>
                  <a:lnTo>
                    <a:pt x="180" y="172"/>
                  </a:lnTo>
                  <a:lnTo>
                    <a:pt x="180" y="173"/>
                  </a:lnTo>
                  <a:lnTo>
                    <a:pt x="181" y="174"/>
                  </a:lnTo>
                  <a:lnTo>
                    <a:pt x="181" y="175"/>
                  </a:lnTo>
                  <a:lnTo>
                    <a:pt x="181" y="176"/>
                  </a:lnTo>
                  <a:lnTo>
                    <a:pt x="182" y="177"/>
                  </a:lnTo>
                  <a:lnTo>
                    <a:pt x="182" y="178"/>
                  </a:lnTo>
                  <a:lnTo>
                    <a:pt x="183" y="179"/>
                  </a:lnTo>
                  <a:lnTo>
                    <a:pt x="183" y="180"/>
                  </a:lnTo>
                  <a:lnTo>
                    <a:pt x="184" y="181"/>
                  </a:lnTo>
                  <a:lnTo>
                    <a:pt x="185" y="181"/>
                  </a:lnTo>
                  <a:lnTo>
                    <a:pt x="186" y="181"/>
                  </a:lnTo>
                  <a:lnTo>
                    <a:pt x="186" y="180"/>
                  </a:lnTo>
                  <a:lnTo>
                    <a:pt x="187" y="179"/>
                  </a:lnTo>
                  <a:lnTo>
                    <a:pt x="187" y="178"/>
                  </a:lnTo>
                  <a:lnTo>
                    <a:pt x="188" y="177"/>
                  </a:lnTo>
                  <a:lnTo>
                    <a:pt x="188" y="176"/>
                  </a:lnTo>
                  <a:lnTo>
                    <a:pt x="189" y="175"/>
                  </a:lnTo>
                  <a:lnTo>
                    <a:pt x="189" y="174"/>
                  </a:lnTo>
                  <a:lnTo>
                    <a:pt x="189" y="173"/>
                  </a:lnTo>
                  <a:lnTo>
                    <a:pt x="190" y="171"/>
                  </a:lnTo>
                  <a:lnTo>
                    <a:pt x="190" y="170"/>
                  </a:lnTo>
                  <a:lnTo>
                    <a:pt x="191" y="169"/>
                  </a:lnTo>
                  <a:lnTo>
                    <a:pt x="191" y="168"/>
                  </a:lnTo>
                  <a:lnTo>
                    <a:pt x="191" y="167"/>
                  </a:lnTo>
                  <a:lnTo>
                    <a:pt x="192" y="167"/>
                  </a:lnTo>
                  <a:lnTo>
                    <a:pt x="192" y="166"/>
                  </a:lnTo>
                  <a:lnTo>
                    <a:pt x="193" y="166"/>
                  </a:lnTo>
                  <a:lnTo>
                    <a:pt x="194" y="166"/>
                  </a:lnTo>
                  <a:lnTo>
                    <a:pt x="194" y="167"/>
                  </a:lnTo>
                  <a:lnTo>
                    <a:pt x="195" y="168"/>
                  </a:lnTo>
                  <a:lnTo>
                    <a:pt x="195" y="169"/>
                  </a:lnTo>
                  <a:lnTo>
                    <a:pt x="196" y="170"/>
                  </a:lnTo>
                  <a:lnTo>
                    <a:pt x="196" y="172"/>
                  </a:lnTo>
                  <a:lnTo>
                    <a:pt x="196" y="174"/>
                  </a:lnTo>
                  <a:lnTo>
                    <a:pt x="197" y="175"/>
                  </a:lnTo>
                  <a:lnTo>
                    <a:pt x="197" y="177"/>
                  </a:lnTo>
                  <a:lnTo>
                    <a:pt x="198" y="179"/>
                  </a:lnTo>
                  <a:lnTo>
                    <a:pt x="198" y="181"/>
                  </a:lnTo>
                  <a:lnTo>
                    <a:pt x="199" y="183"/>
                  </a:lnTo>
                  <a:lnTo>
                    <a:pt x="199" y="184"/>
                  </a:lnTo>
                  <a:lnTo>
                    <a:pt x="199" y="186"/>
                  </a:lnTo>
                  <a:lnTo>
                    <a:pt x="200" y="187"/>
                  </a:lnTo>
                  <a:lnTo>
                    <a:pt x="200" y="188"/>
                  </a:lnTo>
                  <a:lnTo>
                    <a:pt x="201" y="189"/>
                  </a:lnTo>
                  <a:lnTo>
                    <a:pt x="202" y="189"/>
                  </a:lnTo>
                  <a:lnTo>
                    <a:pt x="202" y="188"/>
                  </a:lnTo>
                  <a:lnTo>
                    <a:pt x="203" y="186"/>
                  </a:lnTo>
                  <a:lnTo>
                    <a:pt x="203" y="184"/>
                  </a:lnTo>
                  <a:lnTo>
                    <a:pt x="204" y="181"/>
                  </a:lnTo>
                  <a:lnTo>
                    <a:pt x="204" y="178"/>
                  </a:lnTo>
                  <a:lnTo>
                    <a:pt x="204" y="175"/>
                  </a:lnTo>
                  <a:lnTo>
                    <a:pt x="205" y="170"/>
                  </a:lnTo>
                  <a:lnTo>
                    <a:pt x="205" y="165"/>
                  </a:lnTo>
                  <a:lnTo>
                    <a:pt x="206" y="160"/>
                  </a:lnTo>
                  <a:lnTo>
                    <a:pt x="206" y="154"/>
                  </a:lnTo>
                  <a:lnTo>
                    <a:pt x="207" y="148"/>
                  </a:lnTo>
                  <a:lnTo>
                    <a:pt x="207" y="141"/>
                  </a:lnTo>
                  <a:lnTo>
                    <a:pt x="207" y="134"/>
                  </a:lnTo>
                  <a:lnTo>
                    <a:pt x="208" y="126"/>
                  </a:lnTo>
                  <a:lnTo>
                    <a:pt x="208" y="119"/>
                  </a:lnTo>
                  <a:lnTo>
                    <a:pt x="209" y="111"/>
                  </a:lnTo>
                  <a:lnTo>
                    <a:pt x="209" y="103"/>
                  </a:lnTo>
                  <a:lnTo>
                    <a:pt x="210" y="95"/>
                  </a:lnTo>
                  <a:lnTo>
                    <a:pt x="210" y="86"/>
                  </a:lnTo>
                  <a:lnTo>
                    <a:pt x="210" y="78"/>
                  </a:lnTo>
                  <a:lnTo>
                    <a:pt x="211" y="70"/>
                  </a:lnTo>
                  <a:lnTo>
                    <a:pt x="211" y="63"/>
                  </a:lnTo>
                  <a:lnTo>
                    <a:pt x="212" y="55"/>
                  </a:lnTo>
                  <a:lnTo>
                    <a:pt x="212" y="48"/>
                  </a:lnTo>
                  <a:lnTo>
                    <a:pt x="212" y="41"/>
                  </a:lnTo>
                  <a:lnTo>
                    <a:pt x="213" y="35"/>
                  </a:lnTo>
                  <a:lnTo>
                    <a:pt x="213" y="29"/>
                  </a:lnTo>
                  <a:lnTo>
                    <a:pt x="214" y="24"/>
                  </a:lnTo>
                  <a:lnTo>
                    <a:pt x="214" y="19"/>
                  </a:lnTo>
                  <a:lnTo>
                    <a:pt x="215" y="14"/>
                  </a:lnTo>
                  <a:lnTo>
                    <a:pt x="215" y="11"/>
                  </a:lnTo>
                  <a:lnTo>
                    <a:pt x="215" y="8"/>
                  </a:lnTo>
                  <a:lnTo>
                    <a:pt x="216" y="5"/>
                  </a:lnTo>
                  <a:lnTo>
                    <a:pt x="216" y="3"/>
                  </a:lnTo>
                  <a:lnTo>
                    <a:pt x="217" y="1"/>
                  </a:lnTo>
                  <a:lnTo>
                    <a:pt x="217" y="0"/>
                  </a:lnTo>
                  <a:lnTo>
                    <a:pt x="218" y="0"/>
                  </a:lnTo>
                  <a:lnTo>
                    <a:pt x="219" y="1"/>
                  </a:lnTo>
                  <a:lnTo>
                    <a:pt x="219" y="2"/>
                  </a:lnTo>
                  <a:lnTo>
                    <a:pt x="220" y="3"/>
                  </a:lnTo>
                  <a:lnTo>
                    <a:pt x="220" y="5"/>
                  </a:lnTo>
                  <a:lnTo>
                    <a:pt x="220" y="6"/>
                  </a:lnTo>
                  <a:lnTo>
                    <a:pt x="221" y="8"/>
                  </a:lnTo>
                  <a:lnTo>
                    <a:pt x="221" y="10"/>
                  </a:lnTo>
                  <a:lnTo>
                    <a:pt x="222" y="12"/>
                  </a:lnTo>
                  <a:lnTo>
                    <a:pt x="222" y="14"/>
                  </a:lnTo>
                  <a:lnTo>
                    <a:pt x="223" y="15"/>
                  </a:lnTo>
                  <a:lnTo>
                    <a:pt x="223" y="17"/>
                  </a:lnTo>
                  <a:lnTo>
                    <a:pt x="223" y="19"/>
                  </a:lnTo>
                  <a:lnTo>
                    <a:pt x="224" y="20"/>
                  </a:lnTo>
                  <a:lnTo>
                    <a:pt x="224" y="21"/>
                  </a:lnTo>
                  <a:lnTo>
                    <a:pt x="225" y="22"/>
                  </a:lnTo>
                  <a:lnTo>
                    <a:pt x="225" y="23"/>
                  </a:lnTo>
                  <a:lnTo>
                    <a:pt x="226" y="23"/>
                  </a:lnTo>
                  <a:lnTo>
                    <a:pt x="227" y="23"/>
                  </a:lnTo>
                  <a:lnTo>
                    <a:pt x="227" y="22"/>
                  </a:lnTo>
                  <a:lnTo>
                    <a:pt x="228" y="22"/>
                  </a:lnTo>
                  <a:lnTo>
                    <a:pt x="228" y="21"/>
                  </a:lnTo>
                  <a:lnTo>
                    <a:pt x="228" y="20"/>
                  </a:lnTo>
                  <a:lnTo>
                    <a:pt x="229" y="19"/>
                  </a:lnTo>
                  <a:lnTo>
                    <a:pt x="229" y="18"/>
                  </a:lnTo>
                  <a:lnTo>
                    <a:pt x="230" y="16"/>
                  </a:lnTo>
                  <a:lnTo>
                    <a:pt x="230" y="15"/>
                  </a:lnTo>
                  <a:lnTo>
                    <a:pt x="231" y="14"/>
                  </a:lnTo>
                  <a:lnTo>
                    <a:pt x="231" y="13"/>
                  </a:lnTo>
                  <a:lnTo>
                    <a:pt x="231" y="12"/>
                  </a:lnTo>
                  <a:lnTo>
                    <a:pt x="232" y="11"/>
                  </a:lnTo>
                  <a:lnTo>
                    <a:pt x="232" y="10"/>
                  </a:lnTo>
                  <a:lnTo>
                    <a:pt x="233" y="9"/>
                  </a:lnTo>
                  <a:lnTo>
                    <a:pt x="233" y="8"/>
                  </a:lnTo>
                  <a:lnTo>
                    <a:pt x="234" y="8"/>
                  </a:lnTo>
                  <a:lnTo>
                    <a:pt x="235" y="8"/>
                  </a:lnTo>
                  <a:lnTo>
                    <a:pt x="236" y="9"/>
                  </a:lnTo>
                  <a:lnTo>
                    <a:pt x="236" y="10"/>
                  </a:lnTo>
                  <a:lnTo>
                    <a:pt x="237" y="11"/>
                  </a:lnTo>
                  <a:lnTo>
                    <a:pt x="237" y="12"/>
                  </a:lnTo>
                  <a:lnTo>
                    <a:pt x="238" y="13"/>
                  </a:lnTo>
                  <a:lnTo>
                    <a:pt x="238" y="14"/>
                  </a:lnTo>
                  <a:lnTo>
                    <a:pt x="238" y="15"/>
                  </a:lnTo>
                  <a:lnTo>
                    <a:pt x="239" y="16"/>
                  </a:lnTo>
                  <a:lnTo>
                    <a:pt x="239" y="17"/>
                  </a:lnTo>
                  <a:lnTo>
                    <a:pt x="240" y="18"/>
                  </a:lnTo>
                  <a:lnTo>
                    <a:pt x="241" y="19"/>
                  </a:lnTo>
                  <a:lnTo>
                    <a:pt x="241" y="20"/>
                  </a:lnTo>
                  <a:lnTo>
                    <a:pt x="242" y="21"/>
                  </a:lnTo>
                  <a:lnTo>
                    <a:pt x="243" y="21"/>
                  </a:lnTo>
                  <a:lnTo>
                    <a:pt x="244" y="20"/>
                  </a:lnTo>
                  <a:lnTo>
                    <a:pt x="244" y="19"/>
                  </a:lnTo>
                  <a:lnTo>
                    <a:pt x="245" y="18"/>
                  </a:lnTo>
                  <a:lnTo>
                    <a:pt x="246" y="17"/>
                  </a:lnTo>
                  <a:lnTo>
                    <a:pt x="246" y="16"/>
                  </a:lnTo>
                  <a:lnTo>
                    <a:pt x="246" y="15"/>
                  </a:lnTo>
                  <a:lnTo>
                    <a:pt x="247" y="14"/>
                  </a:lnTo>
                  <a:lnTo>
                    <a:pt x="247" y="13"/>
                  </a:lnTo>
                  <a:lnTo>
                    <a:pt x="248" y="12"/>
                  </a:lnTo>
                  <a:lnTo>
                    <a:pt x="248" y="11"/>
                  </a:lnTo>
                  <a:lnTo>
                    <a:pt x="249" y="10"/>
                  </a:lnTo>
                  <a:lnTo>
                    <a:pt x="249" y="9"/>
                  </a:lnTo>
                  <a:lnTo>
                    <a:pt x="250" y="8"/>
                  </a:lnTo>
                  <a:lnTo>
                    <a:pt x="251" y="8"/>
                  </a:lnTo>
                  <a:lnTo>
                    <a:pt x="252" y="8"/>
                  </a:lnTo>
                  <a:lnTo>
                    <a:pt x="252" y="9"/>
                  </a:lnTo>
                  <a:lnTo>
                    <a:pt x="253" y="10"/>
                  </a:lnTo>
                  <a:lnTo>
                    <a:pt x="253" y="11"/>
                  </a:lnTo>
                  <a:lnTo>
                    <a:pt x="254" y="12"/>
                  </a:lnTo>
                  <a:lnTo>
                    <a:pt x="254" y="13"/>
                  </a:lnTo>
                  <a:lnTo>
                    <a:pt x="254" y="14"/>
                  </a:lnTo>
                  <a:lnTo>
                    <a:pt x="255" y="15"/>
                  </a:lnTo>
                  <a:lnTo>
                    <a:pt x="255" y="16"/>
                  </a:lnTo>
                  <a:lnTo>
                    <a:pt x="256" y="18"/>
                  </a:lnTo>
                  <a:lnTo>
                    <a:pt x="256" y="19"/>
                  </a:lnTo>
                  <a:lnTo>
                    <a:pt x="257" y="20"/>
                  </a:lnTo>
                  <a:lnTo>
                    <a:pt x="257" y="21"/>
                  </a:lnTo>
                  <a:lnTo>
                    <a:pt x="257" y="22"/>
                  </a:lnTo>
                  <a:lnTo>
                    <a:pt x="258" y="22"/>
                  </a:lnTo>
                  <a:lnTo>
                    <a:pt x="258" y="23"/>
                  </a:lnTo>
                  <a:lnTo>
                    <a:pt x="259" y="23"/>
                  </a:lnTo>
                  <a:lnTo>
                    <a:pt x="260" y="23"/>
                  </a:lnTo>
                  <a:lnTo>
                    <a:pt x="260" y="22"/>
                  </a:lnTo>
                  <a:lnTo>
                    <a:pt x="261" y="21"/>
                  </a:lnTo>
                  <a:lnTo>
                    <a:pt x="261" y="20"/>
                  </a:lnTo>
                  <a:lnTo>
                    <a:pt x="262" y="19"/>
                  </a:lnTo>
                  <a:lnTo>
                    <a:pt x="262" y="17"/>
                  </a:lnTo>
                  <a:lnTo>
                    <a:pt x="262" y="16"/>
                  </a:lnTo>
                  <a:lnTo>
                    <a:pt x="263" y="14"/>
                  </a:lnTo>
                  <a:lnTo>
                    <a:pt x="263" y="12"/>
                  </a:lnTo>
                  <a:lnTo>
                    <a:pt x="264" y="10"/>
                  </a:lnTo>
                  <a:lnTo>
                    <a:pt x="264" y="8"/>
                  </a:lnTo>
                  <a:lnTo>
                    <a:pt x="265" y="7"/>
                  </a:lnTo>
                  <a:lnTo>
                    <a:pt x="265" y="5"/>
                  </a:lnTo>
                  <a:lnTo>
                    <a:pt x="265" y="3"/>
                  </a:lnTo>
                  <a:lnTo>
                    <a:pt x="266" y="2"/>
                  </a:lnTo>
                  <a:lnTo>
                    <a:pt x="266" y="1"/>
                  </a:lnTo>
                  <a:lnTo>
                    <a:pt x="267" y="0"/>
                  </a:lnTo>
                  <a:lnTo>
                    <a:pt x="268" y="0"/>
                  </a:lnTo>
                  <a:lnTo>
                    <a:pt x="268" y="1"/>
                  </a:lnTo>
                  <a:lnTo>
                    <a:pt x="269" y="3"/>
                  </a:lnTo>
                  <a:lnTo>
                    <a:pt x="269" y="5"/>
                  </a:lnTo>
                  <a:lnTo>
                    <a:pt x="270" y="7"/>
                  </a:lnTo>
                  <a:lnTo>
                    <a:pt x="270" y="10"/>
                  </a:lnTo>
                  <a:lnTo>
                    <a:pt x="270" y="14"/>
                  </a:lnTo>
                  <a:lnTo>
                    <a:pt x="271" y="18"/>
                  </a:lnTo>
                  <a:lnTo>
                    <a:pt x="271" y="23"/>
                  </a:lnTo>
                  <a:lnTo>
                    <a:pt x="272" y="29"/>
                  </a:lnTo>
                  <a:lnTo>
                    <a:pt x="272" y="34"/>
                  </a:lnTo>
                  <a:lnTo>
                    <a:pt x="273" y="41"/>
                  </a:lnTo>
                  <a:lnTo>
                    <a:pt x="273" y="47"/>
                  </a:lnTo>
                  <a:lnTo>
                    <a:pt x="273" y="55"/>
                  </a:lnTo>
                  <a:lnTo>
                    <a:pt x="274" y="62"/>
                  </a:lnTo>
                  <a:lnTo>
                    <a:pt x="274" y="70"/>
                  </a:lnTo>
                  <a:lnTo>
                    <a:pt x="275" y="78"/>
                  </a:lnTo>
                  <a:lnTo>
                    <a:pt x="275" y="86"/>
                  </a:lnTo>
                  <a:lnTo>
                    <a:pt x="275" y="94"/>
                  </a:lnTo>
                  <a:lnTo>
                    <a:pt x="276" y="102"/>
                  </a:lnTo>
                  <a:lnTo>
                    <a:pt x="276" y="110"/>
                  </a:lnTo>
                  <a:lnTo>
                    <a:pt x="277" y="118"/>
                  </a:lnTo>
                  <a:lnTo>
                    <a:pt x="277" y="126"/>
                  </a:lnTo>
                  <a:lnTo>
                    <a:pt x="278" y="133"/>
                  </a:lnTo>
                  <a:lnTo>
                    <a:pt x="278" y="140"/>
                  </a:lnTo>
                  <a:lnTo>
                    <a:pt x="278" y="147"/>
                  </a:lnTo>
                  <a:lnTo>
                    <a:pt x="279" y="154"/>
                  </a:lnTo>
                  <a:lnTo>
                    <a:pt x="279" y="160"/>
                  </a:lnTo>
                  <a:lnTo>
                    <a:pt x="280" y="165"/>
                  </a:lnTo>
                  <a:lnTo>
                    <a:pt x="280" y="170"/>
                  </a:lnTo>
                  <a:lnTo>
                    <a:pt x="280" y="174"/>
                  </a:lnTo>
                  <a:lnTo>
                    <a:pt x="281" y="178"/>
                  </a:lnTo>
                  <a:lnTo>
                    <a:pt x="281" y="181"/>
                  </a:lnTo>
                  <a:lnTo>
                    <a:pt x="282" y="184"/>
                  </a:lnTo>
                  <a:lnTo>
                    <a:pt x="282" y="186"/>
                  </a:lnTo>
                  <a:lnTo>
                    <a:pt x="283" y="188"/>
                  </a:lnTo>
                  <a:lnTo>
                    <a:pt x="283" y="189"/>
                  </a:lnTo>
                  <a:lnTo>
                    <a:pt x="284" y="189"/>
                  </a:lnTo>
                  <a:lnTo>
                    <a:pt x="285" y="188"/>
                  </a:lnTo>
                  <a:lnTo>
                    <a:pt x="285" y="187"/>
                  </a:lnTo>
                  <a:lnTo>
                    <a:pt x="286" y="186"/>
                  </a:lnTo>
                  <a:lnTo>
                    <a:pt x="286" y="184"/>
                  </a:lnTo>
                  <a:lnTo>
                    <a:pt x="286" y="183"/>
                  </a:lnTo>
                  <a:lnTo>
                    <a:pt x="287" y="181"/>
                  </a:lnTo>
                  <a:lnTo>
                    <a:pt x="287" y="179"/>
                  </a:lnTo>
                  <a:lnTo>
                    <a:pt x="288" y="177"/>
                  </a:lnTo>
                  <a:lnTo>
                    <a:pt x="288" y="175"/>
                  </a:lnTo>
                  <a:lnTo>
                    <a:pt x="288" y="174"/>
                  </a:lnTo>
                  <a:lnTo>
                    <a:pt x="289" y="172"/>
                  </a:lnTo>
                  <a:lnTo>
                    <a:pt x="289" y="171"/>
                  </a:lnTo>
                  <a:lnTo>
                    <a:pt x="290" y="169"/>
                  </a:lnTo>
                  <a:lnTo>
                    <a:pt x="290" y="168"/>
                  </a:lnTo>
                  <a:lnTo>
                    <a:pt x="291" y="167"/>
                  </a:lnTo>
                  <a:lnTo>
                    <a:pt x="291" y="166"/>
                  </a:lnTo>
                  <a:lnTo>
                    <a:pt x="292" y="166"/>
                  </a:lnTo>
                  <a:lnTo>
                    <a:pt x="293" y="166"/>
                  </a:lnTo>
                  <a:lnTo>
                    <a:pt x="293" y="167"/>
                  </a:lnTo>
                  <a:lnTo>
                    <a:pt x="294" y="167"/>
                  </a:lnTo>
                  <a:lnTo>
                    <a:pt x="294" y="168"/>
                  </a:lnTo>
                  <a:lnTo>
                    <a:pt x="294" y="169"/>
                  </a:lnTo>
                  <a:lnTo>
                    <a:pt x="295" y="170"/>
                  </a:lnTo>
                  <a:lnTo>
                    <a:pt x="295" y="171"/>
                  </a:lnTo>
                  <a:lnTo>
                    <a:pt x="296" y="172"/>
                  </a:lnTo>
                  <a:lnTo>
                    <a:pt x="296" y="174"/>
                  </a:lnTo>
                  <a:lnTo>
                    <a:pt x="296" y="175"/>
                  </a:lnTo>
                  <a:lnTo>
                    <a:pt x="297" y="176"/>
                  </a:lnTo>
                  <a:lnTo>
                    <a:pt x="297" y="177"/>
                  </a:lnTo>
                  <a:lnTo>
                    <a:pt x="298" y="178"/>
                  </a:lnTo>
                  <a:lnTo>
                    <a:pt x="298" y="179"/>
                  </a:lnTo>
                  <a:lnTo>
                    <a:pt x="299" y="180"/>
                  </a:lnTo>
                  <a:lnTo>
                    <a:pt x="299" y="181"/>
                  </a:lnTo>
                  <a:lnTo>
                    <a:pt x="300" y="181"/>
                  </a:lnTo>
                  <a:lnTo>
                    <a:pt x="301" y="181"/>
                  </a:lnTo>
                  <a:lnTo>
                    <a:pt x="301" y="180"/>
                  </a:lnTo>
                  <a:lnTo>
                    <a:pt x="302" y="180"/>
                  </a:lnTo>
                  <a:lnTo>
                    <a:pt x="302" y="179"/>
                  </a:lnTo>
                  <a:lnTo>
                    <a:pt x="303" y="178"/>
                  </a:lnTo>
                  <a:lnTo>
                    <a:pt x="303" y="177"/>
                  </a:lnTo>
                  <a:lnTo>
                    <a:pt x="304" y="177"/>
                  </a:lnTo>
                  <a:lnTo>
                    <a:pt x="304" y="175"/>
                  </a:lnTo>
                  <a:lnTo>
                    <a:pt x="304" y="174"/>
                  </a:lnTo>
                  <a:lnTo>
                    <a:pt x="305" y="173"/>
                  </a:lnTo>
                  <a:lnTo>
                    <a:pt x="305" y="172"/>
                  </a:lnTo>
                  <a:lnTo>
                    <a:pt x="306" y="171"/>
                  </a:lnTo>
                  <a:lnTo>
                    <a:pt x="307" y="170"/>
                  </a:lnTo>
                  <a:lnTo>
                    <a:pt x="307" y="169"/>
                  </a:lnTo>
                  <a:lnTo>
                    <a:pt x="308" y="168"/>
                  </a:lnTo>
                  <a:lnTo>
                    <a:pt x="309" y="168"/>
                  </a:lnTo>
                  <a:lnTo>
                    <a:pt x="309" y="169"/>
                  </a:lnTo>
                  <a:lnTo>
                    <a:pt x="310" y="169"/>
                  </a:lnTo>
                  <a:lnTo>
                    <a:pt x="310" y="170"/>
                  </a:lnTo>
                  <a:lnTo>
                    <a:pt x="311" y="170"/>
                  </a:lnTo>
                  <a:lnTo>
                    <a:pt x="311" y="171"/>
                  </a:lnTo>
                  <a:lnTo>
                    <a:pt x="312" y="172"/>
                  </a:lnTo>
                  <a:lnTo>
                    <a:pt x="312" y="173"/>
                  </a:lnTo>
                  <a:lnTo>
                    <a:pt x="312" y="174"/>
                  </a:lnTo>
                  <a:lnTo>
                    <a:pt x="313" y="175"/>
                  </a:lnTo>
                  <a:lnTo>
                    <a:pt x="313" y="176"/>
                  </a:lnTo>
                  <a:lnTo>
                    <a:pt x="314" y="177"/>
                  </a:lnTo>
                  <a:lnTo>
                    <a:pt x="314" y="178"/>
                  </a:lnTo>
                  <a:lnTo>
                    <a:pt x="315" y="179"/>
                  </a:lnTo>
                  <a:lnTo>
                    <a:pt x="315" y="180"/>
                  </a:lnTo>
                  <a:lnTo>
                    <a:pt x="316" y="181"/>
                  </a:lnTo>
                  <a:lnTo>
                    <a:pt x="317" y="181"/>
                  </a:lnTo>
                  <a:lnTo>
                    <a:pt x="318" y="181"/>
                  </a:lnTo>
                  <a:lnTo>
                    <a:pt x="318" y="180"/>
                  </a:lnTo>
                  <a:lnTo>
                    <a:pt x="319" y="179"/>
                  </a:lnTo>
                  <a:lnTo>
                    <a:pt x="319" y="178"/>
                  </a:lnTo>
                  <a:lnTo>
                    <a:pt x="320" y="177"/>
                  </a:lnTo>
                  <a:lnTo>
                    <a:pt x="320" y="176"/>
                  </a:lnTo>
                  <a:lnTo>
                    <a:pt x="320" y="175"/>
                  </a:lnTo>
                  <a:lnTo>
                    <a:pt x="321" y="174"/>
                  </a:lnTo>
                  <a:lnTo>
                    <a:pt x="321" y="173"/>
                  </a:lnTo>
                  <a:lnTo>
                    <a:pt x="322" y="172"/>
                  </a:lnTo>
                  <a:lnTo>
                    <a:pt x="322" y="170"/>
                  </a:lnTo>
                  <a:lnTo>
                    <a:pt x="322" y="169"/>
                  </a:lnTo>
                  <a:lnTo>
                    <a:pt x="323" y="168"/>
                  </a:lnTo>
                  <a:lnTo>
                    <a:pt x="323" y="167"/>
                  </a:lnTo>
                  <a:lnTo>
                    <a:pt x="324" y="167"/>
                  </a:lnTo>
                  <a:lnTo>
                    <a:pt x="324" y="166"/>
                  </a:lnTo>
                  <a:lnTo>
                    <a:pt x="325" y="166"/>
                  </a:lnTo>
                  <a:lnTo>
                    <a:pt x="326" y="166"/>
                  </a:lnTo>
                  <a:lnTo>
                    <a:pt x="326" y="167"/>
                  </a:lnTo>
                  <a:lnTo>
                    <a:pt x="327" y="168"/>
                  </a:lnTo>
                  <a:lnTo>
                    <a:pt x="327" y="169"/>
                  </a:lnTo>
                  <a:lnTo>
                    <a:pt x="328" y="170"/>
                  </a:lnTo>
                  <a:lnTo>
                    <a:pt x="328" y="172"/>
                  </a:lnTo>
                  <a:lnTo>
                    <a:pt x="328" y="173"/>
                  </a:lnTo>
                  <a:lnTo>
                    <a:pt x="329" y="175"/>
                  </a:lnTo>
                  <a:lnTo>
                    <a:pt x="329" y="177"/>
                  </a:lnTo>
                  <a:lnTo>
                    <a:pt x="330" y="179"/>
                  </a:lnTo>
                  <a:lnTo>
                    <a:pt x="330" y="181"/>
                  </a:lnTo>
                  <a:lnTo>
                    <a:pt x="330" y="182"/>
                  </a:lnTo>
                  <a:lnTo>
                    <a:pt x="331" y="184"/>
                  </a:lnTo>
                  <a:lnTo>
                    <a:pt x="331" y="186"/>
                  </a:lnTo>
                  <a:lnTo>
                    <a:pt x="332" y="187"/>
                  </a:lnTo>
                  <a:lnTo>
                    <a:pt x="332" y="188"/>
                  </a:lnTo>
                  <a:lnTo>
                    <a:pt x="333" y="189"/>
                  </a:lnTo>
                  <a:lnTo>
                    <a:pt x="334" y="189"/>
                  </a:lnTo>
                  <a:lnTo>
                    <a:pt x="334" y="188"/>
                  </a:lnTo>
                  <a:lnTo>
                    <a:pt x="335" y="186"/>
                  </a:lnTo>
                  <a:lnTo>
                    <a:pt x="335" y="184"/>
                  </a:lnTo>
                  <a:lnTo>
                    <a:pt x="336" y="182"/>
                  </a:lnTo>
                  <a:lnTo>
                    <a:pt x="336" y="179"/>
                  </a:lnTo>
                  <a:lnTo>
                    <a:pt x="336" y="175"/>
                  </a:lnTo>
                  <a:lnTo>
                    <a:pt x="337" y="171"/>
                  </a:lnTo>
                  <a:lnTo>
                    <a:pt x="337" y="166"/>
                  </a:lnTo>
                  <a:lnTo>
                    <a:pt x="338" y="161"/>
                  </a:lnTo>
                  <a:lnTo>
                    <a:pt x="338" y="155"/>
                  </a:lnTo>
                  <a:lnTo>
                    <a:pt x="338" y="149"/>
                  </a:lnTo>
                  <a:lnTo>
                    <a:pt x="339" y="142"/>
                  </a:lnTo>
                  <a:lnTo>
                    <a:pt x="339" y="135"/>
                  </a:lnTo>
                  <a:lnTo>
                    <a:pt x="340" y="128"/>
                  </a:lnTo>
                  <a:lnTo>
                    <a:pt x="340" y="120"/>
                  </a:lnTo>
                  <a:lnTo>
                    <a:pt x="341" y="112"/>
                  </a:lnTo>
                  <a:lnTo>
                    <a:pt x="341" y="104"/>
                  </a:lnTo>
                  <a:lnTo>
                    <a:pt x="341" y="96"/>
                  </a:lnTo>
                  <a:lnTo>
                    <a:pt x="342" y="88"/>
                  </a:lnTo>
                  <a:lnTo>
                    <a:pt x="342" y="80"/>
                  </a:lnTo>
                  <a:lnTo>
                    <a:pt x="343" y="72"/>
                  </a:lnTo>
                  <a:lnTo>
                    <a:pt x="343" y="64"/>
                  </a:lnTo>
                  <a:lnTo>
                    <a:pt x="343" y="56"/>
                  </a:lnTo>
                  <a:lnTo>
                    <a:pt x="344" y="49"/>
                  </a:lnTo>
                  <a:lnTo>
                    <a:pt x="344" y="42"/>
                  </a:lnTo>
                  <a:lnTo>
                    <a:pt x="345" y="36"/>
                  </a:lnTo>
                  <a:lnTo>
                    <a:pt x="345" y="30"/>
                  </a:lnTo>
                  <a:lnTo>
                    <a:pt x="346" y="24"/>
                  </a:lnTo>
                  <a:lnTo>
                    <a:pt x="346" y="19"/>
                  </a:lnTo>
                  <a:lnTo>
                    <a:pt x="346" y="15"/>
                  </a:lnTo>
                  <a:lnTo>
                    <a:pt x="347" y="11"/>
                  </a:lnTo>
                  <a:lnTo>
                    <a:pt x="347" y="8"/>
                  </a:lnTo>
                  <a:lnTo>
                    <a:pt x="348" y="5"/>
                  </a:lnTo>
                  <a:lnTo>
                    <a:pt x="348" y="3"/>
                  </a:lnTo>
                  <a:lnTo>
                    <a:pt x="349" y="2"/>
                  </a:lnTo>
                  <a:lnTo>
                    <a:pt x="349" y="0"/>
                  </a:lnTo>
                  <a:lnTo>
                    <a:pt x="350" y="0"/>
                  </a:lnTo>
                  <a:lnTo>
                    <a:pt x="351" y="1"/>
                  </a:lnTo>
                  <a:lnTo>
                    <a:pt x="351" y="2"/>
                  </a:lnTo>
                  <a:lnTo>
                    <a:pt x="351" y="3"/>
                  </a:lnTo>
                  <a:lnTo>
                    <a:pt x="352" y="4"/>
                  </a:lnTo>
                  <a:lnTo>
                    <a:pt x="352" y="6"/>
                  </a:lnTo>
                  <a:lnTo>
                    <a:pt x="353" y="8"/>
                  </a:lnTo>
                  <a:lnTo>
                    <a:pt x="353" y="10"/>
                  </a:lnTo>
                  <a:lnTo>
                    <a:pt x="354" y="12"/>
                  </a:lnTo>
                  <a:lnTo>
                    <a:pt x="354" y="13"/>
                  </a:lnTo>
                  <a:lnTo>
                    <a:pt x="354" y="15"/>
                  </a:lnTo>
                  <a:lnTo>
                    <a:pt x="355" y="17"/>
                  </a:lnTo>
                  <a:lnTo>
                    <a:pt x="355" y="18"/>
                  </a:lnTo>
                  <a:lnTo>
                    <a:pt x="356" y="20"/>
                  </a:lnTo>
                  <a:lnTo>
                    <a:pt x="356" y="21"/>
                  </a:lnTo>
                  <a:lnTo>
                    <a:pt x="357" y="22"/>
                  </a:lnTo>
                  <a:lnTo>
                    <a:pt x="357" y="23"/>
                  </a:lnTo>
                  <a:lnTo>
                    <a:pt x="358" y="23"/>
                  </a:lnTo>
                  <a:lnTo>
                    <a:pt x="359" y="23"/>
                  </a:lnTo>
                  <a:lnTo>
                    <a:pt x="359" y="22"/>
                  </a:lnTo>
                  <a:lnTo>
                    <a:pt x="360" y="21"/>
                  </a:lnTo>
                  <a:lnTo>
                    <a:pt x="360" y="20"/>
                  </a:lnTo>
                  <a:lnTo>
                    <a:pt x="361" y="19"/>
                  </a:lnTo>
                  <a:lnTo>
                    <a:pt x="361" y="18"/>
                  </a:lnTo>
                  <a:lnTo>
                    <a:pt x="362" y="17"/>
                  </a:lnTo>
                  <a:lnTo>
                    <a:pt x="362" y="15"/>
                  </a:lnTo>
                  <a:lnTo>
                    <a:pt x="362" y="14"/>
                  </a:lnTo>
                  <a:lnTo>
                    <a:pt x="363" y="13"/>
                  </a:lnTo>
                  <a:lnTo>
                    <a:pt x="363" y="12"/>
                  </a:lnTo>
                  <a:lnTo>
                    <a:pt x="364" y="11"/>
                  </a:lnTo>
                  <a:lnTo>
                    <a:pt x="364" y="10"/>
                  </a:lnTo>
                  <a:lnTo>
                    <a:pt x="364" y="9"/>
                  </a:lnTo>
                  <a:lnTo>
                    <a:pt x="365" y="9"/>
                  </a:lnTo>
                  <a:lnTo>
                    <a:pt x="365" y="8"/>
                  </a:lnTo>
                  <a:lnTo>
                    <a:pt x="366" y="8"/>
                  </a:lnTo>
                  <a:lnTo>
                    <a:pt x="367" y="8"/>
                  </a:lnTo>
                  <a:lnTo>
                    <a:pt x="368" y="9"/>
                  </a:lnTo>
                  <a:lnTo>
                    <a:pt x="368" y="10"/>
                  </a:lnTo>
                  <a:lnTo>
                    <a:pt x="369" y="11"/>
                  </a:lnTo>
                  <a:lnTo>
                    <a:pt x="370" y="12"/>
                  </a:lnTo>
                  <a:lnTo>
                    <a:pt x="370" y="13"/>
                  </a:lnTo>
                  <a:lnTo>
                    <a:pt x="370" y="14"/>
                  </a:lnTo>
                  <a:lnTo>
                    <a:pt x="371" y="16"/>
                  </a:lnTo>
                  <a:lnTo>
                    <a:pt x="372" y="17"/>
                  </a:lnTo>
                  <a:lnTo>
                    <a:pt x="372" y="18"/>
                  </a:lnTo>
                  <a:lnTo>
                    <a:pt x="372" y="19"/>
                  </a:lnTo>
                  <a:lnTo>
                    <a:pt x="373" y="20"/>
                  </a:lnTo>
                  <a:lnTo>
                    <a:pt x="374" y="21"/>
                  </a:lnTo>
                  <a:lnTo>
                    <a:pt x="375" y="21"/>
                  </a:lnTo>
                  <a:lnTo>
                    <a:pt x="375" y="20"/>
                  </a:lnTo>
                  <a:lnTo>
                    <a:pt x="376" y="20"/>
                  </a:lnTo>
                  <a:lnTo>
                    <a:pt x="376" y="19"/>
                  </a:lnTo>
                  <a:lnTo>
                    <a:pt x="377" y="19"/>
                  </a:lnTo>
                  <a:lnTo>
                    <a:pt x="377" y="18"/>
                  </a:lnTo>
                  <a:lnTo>
                    <a:pt x="378" y="17"/>
                  </a:lnTo>
                  <a:lnTo>
                    <a:pt x="378" y="16"/>
                  </a:lnTo>
                  <a:lnTo>
                    <a:pt x="378" y="15"/>
                  </a:lnTo>
                  <a:lnTo>
                    <a:pt x="379" y="14"/>
                  </a:lnTo>
                  <a:lnTo>
                    <a:pt x="379" y="13"/>
                  </a:lnTo>
                  <a:lnTo>
                    <a:pt x="380" y="12"/>
                  </a:lnTo>
                  <a:lnTo>
                    <a:pt x="380" y="11"/>
                  </a:lnTo>
                  <a:lnTo>
                    <a:pt x="380" y="10"/>
                  </a:lnTo>
                  <a:lnTo>
                    <a:pt x="381" y="9"/>
                  </a:lnTo>
                  <a:lnTo>
                    <a:pt x="382" y="8"/>
                  </a:lnTo>
                  <a:lnTo>
                    <a:pt x="383" y="8"/>
                  </a:lnTo>
                  <a:lnTo>
                    <a:pt x="384" y="8"/>
                  </a:lnTo>
                  <a:lnTo>
                    <a:pt x="384" y="9"/>
                  </a:lnTo>
                  <a:lnTo>
                    <a:pt x="385" y="10"/>
                  </a:lnTo>
                  <a:lnTo>
                    <a:pt x="385" y="11"/>
                  </a:lnTo>
                  <a:lnTo>
                    <a:pt x="386" y="13"/>
                  </a:lnTo>
                  <a:lnTo>
                    <a:pt x="386" y="14"/>
                  </a:lnTo>
                  <a:lnTo>
                    <a:pt x="387" y="15"/>
                  </a:lnTo>
                  <a:lnTo>
                    <a:pt x="387" y="16"/>
                  </a:lnTo>
                  <a:lnTo>
                    <a:pt x="388" y="17"/>
                  </a:lnTo>
                  <a:lnTo>
                    <a:pt x="388" y="19"/>
                  </a:lnTo>
                  <a:lnTo>
                    <a:pt x="388" y="20"/>
                  </a:lnTo>
                  <a:lnTo>
                    <a:pt x="389" y="21"/>
                  </a:lnTo>
                  <a:lnTo>
                    <a:pt x="390" y="22"/>
                  </a:lnTo>
                  <a:lnTo>
                    <a:pt x="390" y="23"/>
                  </a:lnTo>
                  <a:lnTo>
                    <a:pt x="391" y="23"/>
                  </a:lnTo>
                  <a:lnTo>
                    <a:pt x="392" y="23"/>
                  </a:lnTo>
                  <a:lnTo>
                    <a:pt x="392" y="22"/>
                  </a:lnTo>
                  <a:lnTo>
                    <a:pt x="393" y="21"/>
                  </a:lnTo>
                  <a:lnTo>
                    <a:pt x="393" y="20"/>
                  </a:lnTo>
                  <a:lnTo>
                    <a:pt x="393" y="19"/>
                  </a:lnTo>
                  <a:lnTo>
                    <a:pt x="394" y="17"/>
                  </a:lnTo>
                  <a:lnTo>
                    <a:pt x="394" y="16"/>
                  </a:lnTo>
                  <a:lnTo>
                    <a:pt x="395" y="14"/>
                  </a:lnTo>
                  <a:lnTo>
                    <a:pt x="395" y="12"/>
                  </a:lnTo>
                  <a:lnTo>
                    <a:pt x="396" y="10"/>
                  </a:lnTo>
                  <a:lnTo>
                    <a:pt x="396" y="9"/>
                  </a:lnTo>
                  <a:lnTo>
                    <a:pt x="396" y="7"/>
                  </a:lnTo>
                  <a:lnTo>
                    <a:pt x="397" y="5"/>
                  </a:lnTo>
                  <a:lnTo>
                    <a:pt x="397" y="4"/>
                  </a:lnTo>
                  <a:lnTo>
                    <a:pt x="398" y="2"/>
                  </a:lnTo>
                  <a:lnTo>
                    <a:pt x="398" y="1"/>
                  </a:lnTo>
                  <a:lnTo>
                    <a:pt x="399" y="0"/>
                  </a:lnTo>
                  <a:lnTo>
                    <a:pt x="400" y="0"/>
                  </a:lnTo>
                  <a:lnTo>
                    <a:pt x="400" y="1"/>
                  </a:lnTo>
                  <a:lnTo>
                    <a:pt x="401" y="2"/>
                  </a:lnTo>
                  <a:lnTo>
                    <a:pt x="401" y="4"/>
                  </a:lnTo>
                  <a:lnTo>
                    <a:pt x="401" y="7"/>
                  </a:lnTo>
                  <a:lnTo>
                    <a:pt x="402" y="10"/>
                  </a:lnTo>
                  <a:lnTo>
                    <a:pt x="402" y="14"/>
                  </a:lnTo>
                  <a:lnTo>
                    <a:pt x="403" y="18"/>
                  </a:lnTo>
                  <a:lnTo>
                    <a:pt x="403" y="22"/>
                  </a:lnTo>
                  <a:lnTo>
                    <a:pt x="404" y="28"/>
                  </a:lnTo>
                  <a:lnTo>
                    <a:pt x="404" y="33"/>
                  </a:lnTo>
                  <a:lnTo>
                    <a:pt x="404" y="40"/>
                  </a:lnTo>
                  <a:lnTo>
                    <a:pt x="405" y="46"/>
                  </a:lnTo>
                  <a:lnTo>
                    <a:pt x="405" y="53"/>
                  </a:lnTo>
                  <a:lnTo>
                    <a:pt x="406" y="61"/>
                  </a:lnTo>
                  <a:lnTo>
                    <a:pt x="406" y="68"/>
                  </a:lnTo>
                  <a:lnTo>
                    <a:pt x="406" y="76"/>
                  </a:lnTo>
                  <a:lnTo>
                    <a:pt x="407" y="84"/>
                  </a:lnTo>
                  <a:lnTo>
                    <a:pt x="407" y="93"/>
                  </a:lnTo>
                  <a:lnTo>
                    <a:pt x="408" y="101"/>
                  </a:lnTo>
                  <a:lnTo>
                    <a:pt x="408" y="109"/>
                  </a:lnTo>
                  <a:lnTo>
                    <a:pt x="409" y="117"/>
                  </a:lnTo>
                  <a:lnTo>
                    <a:pt x="409" y="125"/>
                  </a:lnTo>
                  <a:lnTo>
                    <a:pt x="409" y="132"/>
                  </a:lnTo>
                  <a:lnTo>
                    <a:pt x="410" y="139"/>
                  </a:lnTo>
                  <a:lnTo>
                    <a:pt x="410" y="146"/>
                  </a:lnTo>
                  <a:lnTo>
                    <a:pt x="411" y="153"/>
                  </a:lnTo>
                  <a:lnTo>
                    <a:pt x="411" y="159"/>
                  </a:lnTo>
                  <a:lnTo>
                    <a:pt x="412" y="164"/>
                  </a:lnTo>
                  <a:lnTo>
                    <a:pt x="412" y="169"/>
                  </a:lnTo>
                  <a:lnTo>
                    <a:pt x="412" y="174"/>
                  </a:lnTo>
                  <a:lnTo>
                    <a:pt x="413" y="177"/>
                  </a:lnTo>
                  <a:lnTo>
                    <a:pt x="413" y="181"/>
                  </a:lnTo>
                  <a:lnTo>
                    <a:pt x="414" y="184"/>
                  </a:lnTo>
                  <a:lnTo>
                    <a:pt x="414" y="186"/>
                  </a:lnTo>
                  <a:lnTo>
                    <a:pt x="414" y="187"/>
                  </a:lnTo>
                  <a:lnTo>
                    <a:pt x="415" y="188"/>
                  </a:lnTo>
                  <a:lnTo>
                    <a:pt x="415" y="189"/>
                  </a:lnTo>
                  <a:lnTo>
                    <a:pt x="416" y="189"/>
                  </a:lnTo>
                  <a:lnTo>
                    <a:pt x="417" y="188"/>
                  </a:lnTo>
                  <a:lnTo>
                    <a:pt x="417" y="187"/>
                  </a:lnTo>
                  <a:lnTo>
                    <a:pt x="417" y="186"/>
                  </a:lnTo>
                  <a:lnTo>
                    <a:pt x="418" y="185"/>
                  </a:lnTo>
                  <a:lnTo>
                    <a:pt x="418" y="183"/>
                  </a:lnTo>
                  <a:lnTo>
                    <a:pt x="419" y="181"/>
                  </a:lnTo>
                  <a:lnTo>
                    <a:pt x="419" y="179"/>
                  </a:lnTo>
                  <a:lnTo>
                    <a:pt x="420" y="178"/>
                  </a:lnTo>
                </a:path>
              </a:pathLst>
            </a:custGeom>
            <a:noFill/>
            <a:ln w="4445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76" name="Rectangle 92"/>
            <p:cNvSpPr>
              <a:spLocks noChangeArrowheads="1"/>
            </p:cNvSpPr>
            <p:nvPr/>
          </p:nvSpPr>
          <p:spPr bwMode="auto">
            <a:xfrm>
              <a:off x="2949" y="3871"/>
              <a:ext cx="58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400">
                  <a:solidFill>
                    <a:srgbClr val="000000"/>
                  </a:solidFill>
                  <a:latin typeface="Symbol" pitchFamily="18" charset="2"/>
                </a:rPr>
                <a:t>q</a:t>
              </a:r>
              <a:endParaRPr lang="en-US" altLang="en-US"/>
            </a:p>
          </p:txBody>
        </p:sp>
        <p:sp>
          <p:nvSpPr>
            <p:cNvPr id="42079" name="Line 95"/>
            <p:cNvSpPr>
              <a:spLocks noChangeShapeType="1"/>
            </p:cNvSpPr>
            <p:nvPr/>
          </p:nvSpPr>
          <p:spPr bwMode="auto">
            <a:xfrm>
              <a:off x="713" y="2378"/>
              <a:ext cx="446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69694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2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3" name="Text Box 5"/>
          <p:cNvSpPr txBox="1">
            <a:spLocks noChangeArrowheads="1"/>
          </p:cNvSpPr>
          <p:nvPr/>
        </p:nvSpPr>
        <p:spPr bwMode="auto">
          <a:xfrm>
            <a:off x="609600" y="304800"/>
            <a:ext cx="76962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008000"/>
                </a:solidFill>
              </a:rPr>
              <a:t>The red curve was drawn with 12 terms and the blue curve was drawn with 4 terms.</a:t>
            </a:r>
          </a:p>
        </p:txBody>
      </p:sp>
      <p:grpSp>
        <p:nvGrpSpPr>
          <p:cNvPr id="43095" name="Group 87"/>
          <p:cNvGrpSpPr>
            <a:grpSpLocks/>
          </p:cNvGrpSpPr>
          <p:nvPr/>
        </p:nvGrpSpPr>
        <p:grpSpPr bwMode="auto">
          <a:xfrm>
            <a:off x="525463" y="1393825"/>
            <a:ext cx="7664450" cy="5181600"/>
            <a:chOff x="240" y="878"/>
            <a:chExt cx="4828" cy="3451"/>
          </a:xfrm>
        </p:grpSpPr>
        <p:grpSp>
          <p:nvGrpSpPr>
            <p:cNvPr id="43093" name="Group 85"/>
            <p:cNvGrpSpPr>
              <a:grpSpLocks/>
            </p:cNvGrpSpPr>
            <p:nvPr/>
          </p:nvGrpSpPr>
          <p:grpSpPr bwMode="auto">
            <a:xfrm>
              <a:off x="240" y="878"/>
              <a:ext cx="4828" cy="3451"/>
              <a:chOff x="836" y="897"/>
              <a:chExt cx="4077" cy="3122"/>
            </a:xfrm>
          </p:grpSpPr>
          <p:sp>
            <p:nvSpPr>
              <p:cNvPr id="43024" name="Line 16"/>
              <p:cNvSpPr>
                <a:spLocks noChangeShapeType="1"/>
              </p:cNvSpPr>
              <p:nvPr/>
            </p:nvSpPr>
            <p:spPr bwMode="auto">
              <a:xfrm>
                <a:off x="1079" y="951"/>
                <a:ext cx="1" cy="72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25" name="Line 17"/>
              <p:cNvSpPr>
                <a:spLocks noChangeShapeType="1"/>
              </p:cNvSpPr>
              <p:nvPr/>
            </p:nvSpPr>
            <p:spPr bwMode="auto">
              <a:xfrm>
                <a:off x="1079" y="3612"/>
                <a:ext cx="1" cy="71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26" name="Line 18"/>
              <p:cNvSpPr>
                <a:spLocks noChangeShapeType="1"/>
              </p:cNvSpPr>
              <p:nvPr/>
            </p:nvSpPr>
            <p:spPr bwMode="auto">
              <a:xfrm>
                <a:off x="1834" y="951"/>
                <a:ext cx="1" cy="72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27" name="Line 19"/>
              <p:cNvSpPr>
                <a:spLocks noChangeShapeType="1"/>
              </p:cNvSpPr>
              <p:nvPr/>
            </p:nvSpPr>
            <p:spPr bwMode="auto">
              <a:xfrm>
                <a:off x="1834" y="3612"/>
                <a:ext cx="1" cy="71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28" name="Line 20"/>
              <p:cNvSpPr>
                <a:spLocks noChangeShapeType="1"/>
              </p:cNvSpPr>
              <p:nvPr/>
            </p:nvSpPr>
            <p:spPr bwMode="auto">
              <a:xfrm>
                <a:off x="2589" y="951"/>
                <a:ext cx="1" cy="72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29" name="Line 21"/>
              <p:cNvSpPr>
                <a:spLocks noChangeShapeType="1"/>
              </p:cNvSpPr>
              <p:nvPr/>
            </p:nvSpPr>
            <p:spPr bwMode="auto">
              <a:xfrm>
                <a:off x="2589" y="3612"/>
                <a:ext cx="1" cy="71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30" name="Line 22"/>
              <p:cNvSpPr>
                <a:spLocks noChangeShapeType="1"/>
              </p:cNvSpPr>
              <p:nvPr/>
            </p:nvSpPr>
            <p:spPr bwMode="auto">
              <a:xfrm>
                <a:off x="3344" y="951"/>
                <a:ext cx="1" cy="72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31" name="Line 23"/>
              <p:cNvSpPr>
                <a:spLocks noChangeShapeType="1"/>
              </p:cNvSpPr>
              <p:nvPr/>
            </p:nvSpPr>
            <p:spPr bwMode="auto">
              <a:xfrm>
                <a:off x="3344" y="3612"/>
                <a:ext cx="1" cy="71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32" name="Line 24"/>
              <p:cNvSpPr>
                <a:spLocks noChangeShapeType="1"/>
              </p:cNvSpPr>
              <p:nvPr/>
            </p:nvSpPr>
            <p:spPr bwMode="auto">
              <a:xfrm>
                <a:off x="4099" y="951"/>
                <a:ext cx="1" cy="72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33" name="Line 25"/>
              <p:cNvSpPr>
                <a:spLocks noChangeShapeType="1"/>
              </p:cNvSpPr>
              <p:nvPr/>
            </p:nvSpPr>
            <p:spPr bwMode="auto">
              <a:xfrm>
                <a:off x="4099" y="3612"/>
                <a:ext cx="1" cy="71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34" name="Line 26"/>
              <p:cNvSpPr>
                <a:spLocks noChangeShapeType="1"/>
              </p:cNvSpPr>
              <p:nvPr/>
            </p:nvSpPr>
            <p:spPr bwMode="auto">
              <a:xfrm>
                <a:off x="4854" y="951"/>
                <a:ext cx="1" cy="72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35" name="Line 27"/>
              <p:cNvSpPr>
                <a:spLocks noChangeShapeType="1"/>
              </p:cNvSpPr>
              <p:nvPr/>
            </p:nvSpPr>
            <p:spPr bwMode="auto">
              <a:xfrm>
                <a:off x="4854" y="3612"/>
                <a:ext cx="1" cy="71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36" name="Line 28"/>
              <p:cNvSpPr>
                <a:spLocks noChangeShapeType="1"/>
              </p:cNvSpPr>
              <p:nvPr/>
            </p:nvSpPr>
            <p:spPr bwMode="auto">
              <a:xfrm>
                <a:off x="1079" y="3683"/>
                <a:ext cx="72" cy="1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37" name="Line 29"/>
              <p:cNvSpPr>
                <a:spLocks noChangeShapeType="1"/>
              </p:cNvSpPr>
              <p:nvPr/>
            </p:nvSpPr>
            <p:spPr bwMode="auto">
              <a:xfrm>
                <a:off x="4782" y="3683"/>
                <a:ext cx="72" cy="1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38" name="Line 30"/>
              <p:cNvSpPr>
                <a:spLocks noChangeShapeType="1"/>
              </p:cNvSpPr>
              <p:nvPr/>
            </p:nvSpPr>
            <p:spPr bwMode="auto">
              <a:xfrm>
                <a:off x="1079" y="3225"/>
                <a:ext cx="72" cy="1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39" name="Line 31"/>
              <p:cNvSpPr>
                <a:spLocks noChangeShapeType="1"/>
              </p:cNvSpPr>
              <p:nvPr/>
            </p:nvSpPr>
            <p:spPr bwMode="auto">
              <a:xfrm>
                <a:off x="4782" y="3225"/>
                <a:ext cx="72" cy="1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40" name="Line 32"/>
              <p:cNvSpPr>
                <a:spLocks noChangeShapeType="1"/>
              </p:cNvSpPr>
              <p:nvPr/>
            </p:nvSpPr>
            <p:spPr bwMode="auto">
              <a:xfrm>
                <a:off x="1079" y="2767"/>
                <a:ext cx="72" cy="1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41" name="Line 33"/>
              <p:cNvSpPr>
                <a:spLocks noChangeShapeType="1"/>
              </p:cNvSpPr>
              <p:nvPr/>
            </p:nvSpPr>
            <p:spPr bwMode="auto">
              <a:xfrm>
                <a:off x="4782" y="2767"/>
                <a:ext cx="72" cy="1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42" name="Line 34"/>
              <p:cNvSpPr>
                <a:spLocks noChangeShapeType="1"/>
              </p:cNvSpPr>
              <p:nvPr/>
            </p:nvSpPr>
            <p:spPr bwMode="auto">
              <a:xfrm>
                <a:off x="1079" y="2317"/>
                <a:ext cx="72" cy="1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43" name="Line 35"/>
              <p:cNvSpPr>
                <a:spLocks noChangeShapeType="1"/>
              </p:cNvSpPr>
              <p:nvPr/>
            </p:nvSpPr>
            <p:spPr bwMode="auto">
              <a:xfrm>
                <a:off x="4782" y="2317"/>
                <a:ext cx="72" cy="1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44" name="Line 36"/>
              <p:cNvSpPr>
                <a:spLocks noChangeShapeType="1"/>
              </p:cNvSpPr>
              <p:nvPr/>
            </p:nvSpPr>
            <p:spPr bwMode="auto">
              <a:xfrm>
                <a:off x="1079" y="1859"/>
                <a:ext cx="72" cy="1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45" name="Line 37"/>
              <p:cNvSpPr>
                <a:spLocks noChangeShapeType="1"/>
              </p:cNvSpPr>
              <p:nvPr/>
            </p:nvSpPr>
            <p:spPr bwMode="auto">
              <a:xfrm>
                <a:off x="4782" y="1859"/>
                <a:ext cx="72" cy="1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46" name="Line 38"/>
              <p:cNvSpPr>
                <a:spLocks noChangeShapeType="1"/>
              </p:cNvSpPr>
              <p:nvPr/>
            </p:nvSpPr>
            <p:spPr bwMode="auto">
              <a:xfrm>
                <a:off x="1079" y="1400"/>
                <a:ext cx="72" cy="1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47" name="Line 39"/>
              <p:cNvSpPr>
                <a:spLocks noChangeShapeType="1"/>
              </p:cNvSpPr>
              <p:nvPr/>
            </p:nvSpPr>
            <p:spPr bwMode="auto">
              <a:xfrm>
                <a:off x="4782" y="1400"/>
                <a:ext cx="72" cy="1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48" name="Line 40"/>
              <p:cNvSpPr>
                <a:spLocks noChangeShapeType="1"/>
              </p:cNvSpPr>
              <p:nvPr/>
            </p:nvSpPr>
            <p:spPr bwMode="auto">
              <a:xfrm>
                <a:off x="1079" y="951"/>
                <a:ext cx="72" cy="1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49" name="Line 41"/>
              <p:cNvSpPr>
                <a:spLocks noChangeShapeType="1"/>
              </p:cNvSpPr>
              <p:nvPr/>
            </p:nvSpPr>
            <p:spPr bwMode="auto">
              <a:xfrm>
                <a:off x="4782" y="951"/>
                <a:ext cx="72" cy="1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50" name="Rectangle 42"/>
              <p:cNvSpPr>
                <a:spLocks noChangeArrowheads="1"/>
              </p:cNvSpPr>
              <p:nvPr/>
            </p:nvSpPr>
            <p:spPr bwMode="auto">
              <a:xfrm>
                <a:off x="1070" y="3710"/>
                <a:ext cx="47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1400">
                    <a:solidFill>
                      <a:srgbClr val="000000"/>
                    </a:solidFill>
                    <a:latin typeface="Times New Roman" pitchFamily="18" charset="0"/>
                  </a:rPr>
                  <a:t>0</a:t>
                </a:r>
                <a:endParaRPr lang="en-US" altLang="en-US"/>
              </a:p>
            </p:txBody>
          </p:sp>
          <p:sp>
            <p:nvSpPr>
              <p:cNvPr id="43051" name="Rectangle 43"/>
              <p:cNvSpPr>
                <a:spLocks noChangeArrowheads="1"/>
              </p:cNvSpPr>
              <p:nvPr/>
            </p:nvSpPr>
            <p:spPr bwMode="auto">
              <a:xfrm>
                <a:off x="1825" y="3710"/>
                <a:ext cx="47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1400">
                    <a:solidFill>
                      <a:srgbClr val="000000"/>
                    </a:solidFill>
                    <a:latin typeface="Times New Roman" pitchFamily="18" charset="0"/>
                  </a:rPr>
                  <a:t>2</a:t>
                </a:r>
                <a:endParaRPr lang="en-US" altLang="en-US"/>
              </a:p>
            </p:txBody>
          </p:sp>
          <p:sp>
            <p:nvSpPr>
              <p:cNvPr id="43052" name="Rectangle 44"/>
              <p:cNvSpPr>
                <a:spLocks noChangeArrowheads="1"/>
              </p:cNvSpPr>
              <p:nvPr/>
            </p:nvSpPr>
            <p:spPr bwMode="auto">
              <a:xfrm>
                <a:off x="2580" y="3710"/>
                <a:ext cx="47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1400">
                    <a:solidFill>
                      <a:srgbClr val="000000"/>
                    </a:solidFill>
                    <a:latin typeface="Times New Roman" pitchFamily="18" charset="0"/>
                  </a:rPr>
                  <a:t>4</a:t>
                </a:r>
                <a:endParaRPr lang="en-US" altLang="en-US"/>
              </a:p>
            </p:txBody>
          </p:sp>
          <p:sp>
            <p:nvSpPr>
              <p:cNvPr id="43053" name="Rectangle 45"/>
              <p:cNvSpPr>
                <a:spLocks noChangeArrowheads="1"/>
              </p:cNvSpPr>
              <p:nvPr/>
            </p:nvSpPr>
            <p:spPr bwMode="auto">
              <a:xfrm>
                <a:off x="3335" y="3710"/>
                <a:ext cx="47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1400">
                    <a:solidFill>
                      <a:srgbClr val="000000"/>
                    </a:solidFill>
                    <a:latin typeface="Times New Roman" pitchFamily="18" charset="0"/>
                  </a:rPr>
                  <a:t>6</a:t>
                </a:r>
                <a:endParaRPr lang="en-US" altLang="en-US"/>
              </a:p>
            </p:txBody>
          </p:sp>
          <p:sp>
            <p:nvSpPr>
              <p:cNvPr id="43054" name="Rectangle 46"/>
              <p:cNvSpPr>
                <a:spLocks noChangeArrowheads="1"/>
              </p:cNvSpPr>
              <p:nvPr/>
            </p:nvSpPr>
            <p:spPr bwMode="auto">
              <a:xfrm>
                <a:off x="4090" y="3710"/>
                <a:ext cx="47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1400">
                    <a:solidFill>
                      <a:srgbClr val="000000"/>
                    </a:solidFill>
                    <a:latin typeface="Times New Roman" pitchFamily="18" charset="0"/>
                  </a:rPr>
                  <a:t>8</a:t>
                </a:r>
                <a:endParaRPr lang="en-US" altLang="en-US"/>
              </a:p>
            </p:txBody>
          </p:sp>
          <p:sp>
            <p:nvSpPr>
              <p:cNvPr id="43055" name="Rectangle 47"/>
              <p:cNvSpPr>
                <a:spLocks noChangeArrowheads="1"/>
              </p:cNvSpPr>
              <p:nvPr/>
            </p:nvSpPr>
            <p:spPr bwMode="auto">
              <a:xfrm>
                <a:off x="4818" y="3710"/>
                <a:ext cx="95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1400">
                    <a:solidFill>
                      <a:srgbClr val="000000"/>
                    </a:solidFill>
                    <a:latin typeface="Times New Roman" pitchFamily="18" charset="0"/>
                  </a:rPr>
                  <a:t>10</a:t>
                </a:r>
                <a:endParaRPr lang="en-US" altLang="en-US"/>
              </a:p>
            </p:txBody>
          </p:sp>
          <p:sp>
            <p:nvSpPr>
              <p:cNvPr id="43056" name="Line 48"/>
              <p:cNvSpPr>
                <a:spLocks noChangeShapeType="1"/>
              </p:cNvSpPr>
              <p:nvPr/>
            </p:nvSpPr>
            <p:spPr bwMode="auto">
              <a:xfrm>
                <a:off x="836" y="3683"/>
                <a:ext cx="45" cy="1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57" name="Rectangle 49"/>
              <p:cNvSpPr>
                <a:spLocks noChangeArrowheads="1"/>
              </p:cNvSpPr>
              <p:nvPr/>
            </p:nvSpPr>
            <p:spPr bwMode="auto">
              <a:xfrm>
                <a:off x="890" y="3629"/>
                <a:ext cx="118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1400">
                    <a:solidFill>
                      <a:srgbClr val="000000"/>
                    </a:solidFill>
                    <a:latin typeface="Times New Roman" pitchFamily="18" charset="0"/>
                  </a:rPr>
                  <a:t>1.5</a:t>
                </a:r>
                <a:endParaRPr lang="en-US" altLang="en-US"/>
              </a:p>
            </p:txBody>
          </p:sp>
          <p:sp>
            <p:nvSpPr>
              <p:cNvPr id="43058" name="Line 50"/>
              <p:cNvSpPr>
                <a:spLocks noChangeShapeType="1"/>
              </p:cNvSpPr>
              <p:nvPr/>
            </p:nvSpPr>
            <p:spPr bwMode="auto">
              <a:xfrm>
                <a:off x="917" y="3225"/>
                <a:ext cx="45" cy="1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59" name="Rectangle 51"/>
              <p:cNvSpPr>
                <a:spLocks noChangeArrowheads="1"/>
              </p:cNvSpPr>
              <p:nvPr/>
            </p:nvSpPr>
            <p:spPr bwMode="auto">
              <a:xfrm>
                <a:off x="971" y="3171"/>
                <a:ext cx="47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1400">
                    <a:solidFill>
                      <a:srgbClr val="000000"/>
                    </a:solidFill>
                    <a:latin typeface="Times New Roman" pitchFamily="18" charset="0"/>
                  </a:rPr>
                  <a:t>1</a:t>
                </a:r>
                <a:endParaRPr lang="en-US" altLang="en-US"/>
              </a:p>
            </p:txBody>
          </p:sp>
          <p:sp>
            <p:nvSpPr>
              <p:cNvPr id="43060" name="Line 52"/>
              <p:cNvSpPr>
                <a:spLocks noChangeShapeType="1"/>
              </p:cNvSpPr>
              <p:nvPr/>
            </p:nvSpPr>
            <p:spPr bwMode="auto">
              <a:xfrm>
                <a:off x="836" y="2767"/>
                <a:ext cx="45" cy="1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61" name="Rectangle 53"/>
              <p:cNvSpPr>
                <a:spLocks noChangeArrowheads="1"/>
              </p:cNvSpPr>
              <p:nvPr/>
            </p:nvSpPr>
            <p:spPr bwMode="auto">
              <a:xfrm>
                <a:off x="890" y="2713"/>
                <a:ext cx="118" cy="1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1400">
                    <a:solidFill>
                      <a:srgbClr val="000000"/>
                    </a:solidFill>
                    <a:latin typeface="Times New Roman" pitchFamily="18" charset="0"/>
                  </a:rPr>
                  <a:t>0.5</a:t>
                </a:r>
                <a:endParaRPr lang="en-US" altLang="en-US"/>
              </a:p>
            </p:txBody>
          </p:sp>
          <p:sp>
            <p:nvSpPr>
              <p:cNvPr id="43062" name="Rectangle 54"/>
              <p:cNvSpPr>
                <a:spLocks noChangeArrowheads="1"/>
              </p:cNvSpPr>
              <p:nvPr/>
            </p:nvSpPr>
            <p:spPr bwMode="auto">
              <a:xfrm>
                <a:off x="980" y="2263"/>
                <a:ext cx="48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1400">
                    <a:solidFill>
                      <a:srgbClr val="000000"/>
                    </a:solidFill>
                    <a:latin typeface="Times New Roman" pitchFamily="18" charset="0"/>
                  </a:rPr>
                  <a:t>0</a:t>
                </a:r>
                <a:endParaRPr lang="en-US" altLang="en-US"/>
              </a:p>
            </p:txBody>
          </p:sp>
          <p:sp>
            <p:nvSpPr>
              <p:cNvPr id="43063" name="Rectangle 55"/>
              <p:cNvSpPr>
                <a:spLocks noChangeArrowheads="1"/>
              </p:cNvSpPr>
              <p:nvPr/>
            </p:nvSpPr>
            <p:spPr bwMode="auto">
              <a:xfrm>
                <a:off x="899" y="1805"/>
                <a:ext cx="119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1400">
                    <a:solidFill>
                      <a:srgbClr val="000000"/>
                    </a:solidFill>
                    <a:latin typeface="Times New Roman" pitchFamily="18" charset="0"/>
                  </a:rPr>
                  <a:t>0.5</a:t>
                </a:r>
                <a:endParaRPr lang="en-US" altLang="en-US"/>
              </a:p>
            </p:txBody>
          </p:sp>
          <p:sp>
            <p:nvSpPr>
              <p:cNvPr id="43064" name="Rectangle 56"/>
              <p:cNvSpPr>
                <a:spLocks noChangeArrowheads="1"/>
              </p:cNvSpPr>
              <p:nvPr/>
            </p:nvSpPr>
            <p:spPr bwMode="auto">
              <a:xfrm>
                <a:off x="980" y="1346"/>
                <a:ext cx="48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1400">
                    <a:solidFill>
                      <a:srgbClr val="000000"/>
                    </a:solidFill>
                    <a:latin typeface="Times New Roman" pitchFamily="18" charset="0"/>
                  </a:rPr>
                  <a:t>1</a:t>
                </a:r>
                <a:endParaRPr lang="en-US" altLang="en-US"/>
              </a:p>
            </p:txBody>
          </p:sp>
          <p:sp>
            <p:nvSpPr>
              <p:cNvPr id="43065" name="Rectangle 57"/>
              <p:cNvSpPr>
                <a:spLocks noChangeArrowheads="1"/>
              </p:cNvSpPr>
              <p:nvPr/>
            </p:nvSpPr>
            <p:spPr bwMode="auto">
              <a:xfrm>
                <a:off x="899" y="897"/>
                <a:ext cx="119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1400">
                    <a:solidFill>
                      <a:srgbClr val="000000"/>
                    </a:solidFill>
                    <a:latin typeface="Times New Roman" pitchFamily="18" charset="0"/>
                  </a:rPr>
                  <a:t>1.5</a:t>
                </a:r>
                <a:endParaRPr lang="en-US" altLang="en-US"/>
              </a:p>
            </p:txBody>
          </p:sp>
          <p:sp>
            <p:nvSpPr>
              <p:cNvPr id="43066" name="Rectangle 58"/>
              <p:cNvSpPr>
                <a:spLocks noChangeArrowheads="1"/>
              </p:cNvSpPr>
              <p:nvPr/>
            </p:nvSpPr>
            <p:spPr bwMode="auto">
              <a:xfrm>
                <a:off x="1079" y="951"/>
                <a:ext cx="3775" cy="2732"/>
              </a:xfrm>
              <a:prstGeom prst="rect">
                <a:avLst/>
              </a:prstGeom>
              <a:noFill/>
              <a:ln w="14288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67" name="Freeform 59"/>
              <p:cNvSpPr>
                <a:spLocks/>
              </p:cNvSpPr>
              <p:nvPr/>
            </p:nvSpPr>
            <p:spPr bwMode="auto">
              <a:xfrm>
                <a:off x="1088" y="1238"/>
                <a:ext cx="3775" cy="2149"/>
              </a:xfrm>
              <a:custGeom>
                <a:avLst/>
                <a:gdLst>
                  <a:gd name="T0" fmla="*/ 5 w 420"/>
                  <a:gd name="T1" fmla="*/ 1 h 239"/>
                  <a:gd name="T2" fmla="*/ 11 w 420"/>
                  <a:gd name="T3" fmla="*/ 28 h 239"/>
                  <a:gd name="T4" fmla="*/ 17 w 420"/>
                  <a:gd name="T5" fmla="*/ 13 h 239"/>
                  <a:gd name="T6" fmla="*/ 24 w 420"/>
                  <a:gd name="T7" fmla="*/ 18 h 239"/>
                  <a:gd name="T8" fmla="*/ 31 w 420"/>
                  <a:gd name="T9" fmla="*/ 21 h 239"/>
                  <a:gd name="T10" fmla="*/ 39 w 420"/>
                  <a:gd name="T11" fmla="*/ 16 h 239"/>
                  <a:gd name="T12" fmla="*/ 47 w 420"/>
                  <a:gd name="T13" fmla="*/ 18 h 239"/>
                  <a:gd name="T14" fmla="*/ 57 w 420"/>
                  <a:gd name="T15" fmla="*/ 19 h 239"/>
                  <a:gd name="T16" fmla="*/ 66 w 420"/>
                  <a:gd name="T17" fmla="*/ 21 h 239"/>
                  <a:gd name="T18" fmla="*/ 75 w 420"/>
                  <a:gd name="T19" fmla="*/ 20 h 239"/>
                  <a:gd name="T20" fmla="*/ 84 w 420"/>
                  <a:gd name="T21" fmla="*/ 16 h 239"/>
                  <a:gd name="T22" fmla="*/ 91 w 420"/>
                  <a:gd name="T23" fmla="*/ 17 h 239"/>
                  <a:gd name="T24" fmla="*/ 99 w 420"/>
                  <a:gd name="T25" fmla="*/ 21 h 239"/>
                  <a:gd name="T26" fmla="*/ 106 w 420"/>
                  <a:gd name="T27" fmla="*/ 16 h 239"/>
                  <a:gd name="T28" fmla="*/ 112 w 420"/>
                  <a:gd name="T29" fmla="*/ 17 h 239"/>
                  <a:gd name="T30" fmla="*/ 118 w 420"/>
                  <a:gd name="T31" fmla="*/ 22 h 239"/>
                  <a:gd name="T32" fmla="*/ 124 w 420"/>
                  <a:gd name="T33" fmla="*/ 8 h 239"/>
                  <a:gd name="T34" fmla="*/ 130 w 420"/>
                  <a:gd name="T35" fmla="*/ 59 h 239"/>
                  <a:gd name="T36" fmla="*/ 135 w 420"/>
                  <a:gd name="T37" fmla="*/ 226 h 239"/>
                  <a:gd name="T38" fmla="*/ 141 w 420"/>
                  <a:gd name="T39" fmla="*/ 214 h 239"/>
                  <a:gd name="T40" fmla="*/ 147 w 420"/>
                  <a:gd name="T41" fmla="*/ 227 h 239"/>
                  <a:gd name="T42" fmla="*/ 155 w 420"/>
                  <a:gd name="T43" fmla="*/ 217 h 239"/>
                  <a:gd name="T44" fmla="*/ 161 w 420"/>
                  <a:gd name="T45" fmla="*/ 222 h 239"/>
                  <a:gd name="T46" fmla="*/ 168 w 420"/>
                  <a:gd name="T47" fmla="*/ 223 h 239"/>
                  <a:gd name="T48" fmla="*/ 176 w 420"/>
                  <a:gd name="T49" fmla="*/ 218 h 239"/>
                  <a:gd name="T50" fmla="*/ 186 w 420"/>
                  <a:gd name="T51" fmla="*/ 218 h 239"/>
                  <a:gd name="T52" fmla="*/ 195 w 420"/>
                  <a:gd name="T53" fmla="*/ 220 h 239"/>
                  <a:gd name="T54" fmla="*/ 205 w 420"/>
                  <a:gd name="T55" fmla="*/ 221 h 239"/>
                  <a:gd name="T56" fmla="*/ 213 w 420"/>
                  <a:gd name="T57" fmla="*/ 224 h 239"/>
                  <a:gd name="T58" fmla="*/ 222 w 420"/>
                  <a:gd name="T59" fmla="*/ 220 h 239"/>
                  <a:gd name="T60" fmla="*/ 229 w 420"/>
                  <a:gd name="T61" fmla="*/ 218 h 239"/>
                  <a:gd name="T62" fmla="*/ 236 w 420"/>
                  <a:gd name="T63" fmla="*/ 225 h 239"/>
                  <a:gd name="T64" fmla="*/ 243 w 420"/>
                  <a:gd name="T65" fmla="*/ 218 h 239"/>
                  <a:gd name="T66" fmla="*/ 249 w 420"/>
                  <a:gd name="T67" fmla="*/ 223 h 239"/>
                  <a:gd name="T68" fmla="*/ 255 w 420"/>
                  <a:gd name="T69" fmla="*/ 221 h 239"/>
                  <a:gd name="T70" fmla="*/ 261 w 420"/>
                  <a:gd name="T71" fmla="*/ 206 h 239"/>
                  <a:gd name="T72" fmla="*/ 266 w 420"/>
                  <a:gd name="T73" fmla="*/ 30 h 239"/>
                  <a:gd name="T74" fmla="*/ 272 w 420"/>
                  <a:gd name="T75" fmla="*/ 19 h 239"/>
                  <a:gd name="T76" fmla="*/ 278 w 420"/>
                  <a:gd name="T77" fmla="*/ 17 h 239"/>
                  <a:gd name="T78" fmla="*/ 283 w 420"/>
                  <a:gd name="T79" fmla="*/ 20 h 239"/>
                  <a:gd name="T80" fmla="*/ 291 w 420"/>
                  <a:gd name="T81" fmla="*/ 14 h 239"/>
                  <a:gd name="T82" fmla="*/ 298 w 420"/>
                  <a:gd name="T83" fmla="*/ 21 h 239"/>
                  <a:gd name="T84" fmla="*/ 304 w 420"/>
                  <a:gd name="T85" fmla="*/ 18 h 239"/>
                  <a:gd name="T86" fmla="*/ 312 w 420"/>
                  <a:gd name="T87" fmla="*/ 15 h 239"/>
                  <a:gd name="T88" fmla="*/ 320 w 420"/>
                  <a:gd name="T89" fmla="*/ 19 h 239"/>
                  <a:gd name="T90" fmla="*/ 328 w 420"/>
                  <a:gd name="T91" fmla="*/ 20 h 239"/>
                  <a:gd name="T92" fmla="*/ 337 w 420"/>
                  <a:gd name="T93" fmla="*/ 17 h 239"/>
                  <a:gd name="T94" fmla="*/ 345 w 420"/>
                  <a:gd name="T95" fmla="*/ 16 h 239"/>
                  <a:gd name="T96" fmla="*/ 354 w 420"/>
                  <a:gd name="T97" fmla="*/ 18 h 239"/>
                  <a:gd name="T98" fmla="*/ 361 w 420"/>
                  <a:gd name="T99" fmla="*/ 20 h 239"/>
                  <a:gd name="T100" fmla="*/ 367 w 420"/>
                  <a:gd name="T101" fmla="*/ 14 h 239"/>
                  <a:gd name="T102" fmla="*/ 374 w 420"/>
                  <a:gd name="T103" fmla="*/ 23 h 239"/>
                  <a:gd name="T104" fmla="*/ 380 w 420"/>
                  <a:gd name="T105" fmla="*/ 14 h 239"/>
                  <a:gd name="T106" fmla="*/ 386 w 420"/>
                  <a:gd name="T107" fmla="*/ 21 h 239"/>
                  <a:gd name="T108" fmla="*/ 392 w 420"/>
                  <a:gd name="T109" fmla="*/ 23 h 239"/>
                  <a:gd name="T110" fmla="*/ 398 w 420"/>
                  <a:gd name="T111" fmla="*/ 197 h 239"/>
                  <a:gd name="T112" fmla="*/ 404 w 420"/>
                  <a:gd name="T113" fmla="*/ 224 h 239"/>
                  <a:gd name="T114" fmla="*/ 409 w 420"/>
                  <a:gd name="T115" fmla="*/ 221 h 239"/>
                  <a:gd name="T116" fmla="*/ 415 w 420"/>
                  <a:gd name="T117" fmla="*/ 219 h 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20" h="239">
                    <a:moveTo>
                      <a:pt x="0" y="120"/>
                    </a:moveTo>
                    <a:lnTo>
                      <a:pt x="0" y="104"/>
                    </a:lnTo>
                    <a:lnTo>
                      <a:pt x="0" y="89"/>
                    </a:lnTo>
                    <a:lnTo>
                      <a:pt x="1" y="74"/>
                    </a:lnTo>
                    <a:lnTo>
                      <a:pt x="1" y="61"/>
                    </a:lnTo>
                    <a:lnTo>
                      <a:pt x="2" y="48"/>
                    </a:lnTo>
                    <a:lnTo>
                      <a:pt x="2" y="37"/>
                    </a:lnTo>
                    <a:lnTo>
                      <a:pt x="2" y="27"/>
                    </a:lnTo>
                    <a:lnTo>
                      <a:pt x="3" y="18"/>
                    </a:lnTo>
                    <a:lnTo>
                      <a:pt x="3" y="12"/>
                    </a:lnTo>
                    <a:lnTo>
                      <a:pt x="4" y="6"/>
                    </a:lnTo>
                    <a:lnTo>
                      <a:pt x="4" y="3"/>
                    </a:lnTo>
                    <a:lnTo>
                      <a:pt x="5" y="1"/>
                    </a:lnTo>
                    <a:lnTo>
                      <a:pt x="5" y="0"/>
                    </a:lnTo>
                    <a:lnTo>
                      <a:pt x="6" y="2"/>
                    </a:lnTo>
                    <a:lnTo>
                      <a:pt x="6" y="4"/>
                    </a:lnTo>
                    <a:lnTo>
                      <a:pt x="7" y="7"/>
                    </a:lnTo>
                    <a:lnTo>
                      <a:pt x="7" y="10"/>
                    </a:lnTo>
                    <a:lnTo>
                      <a:pt x="7" y="14"/>
                    </a:lnTo>
                    <a:lnTo>
                      <a:pt x="8" y="17"/>
                    </a:lnTo>
                    <a:lnTo>
                      <a:pt x="8" y="20"/>
                    </a:lnTo>
                    <a:lnTo>
                      <a:pt x="9" y="23"/>
                    </a:lnTo>
                    <a:lnTo>
                      <a:pt x="9" y="25"/>
                    </a:lnTo>
                    <a:lnTo>
                      <a:pt x="10" y="27"/>
                    </a:lnTo>
                    <a:lnTo>
                      <a:pt x="10" y="28"/>
                    </a:lnTo>
                    <a:lnTo>
                      <a:pt x="11" y="28"/>
                    </a:lnTo>
                    <a:lnTo>
                      <a:pt x="11" y="27"/>
                    </a:lnTo>
                    <a:lnTo>
                      <a:pt x="12" y="26"/>
                    </a:lnTo>
                    <a:lnTo>
                      <a:pt x="12" y="24"/>
                    </a:lnTo>
                    <a:lnTo>
                      <a:pt x="13" y="23"/>
                    </a:lnTo>
                    <a:lnTo>
                      <a:pt x="13" y="21"/>
                    </a:lnTo>
                    <a:lnTo>
                      <a:pt x="13" y="19"/>
                    </a:lnTo>
                    <a:lnTo>
                      <a:pt x="14" y="17"/>
                    </a:lnTo>
                    <a:lnTo>
                      <a:pt x="14" y="15"/>
                    </a:lnTo>
                    <a:lnTo>
                      <a:pt x="15" y="13"/>
                    </a:lnTo>
                    <a:lnTo>
                      <a:pt x="15" y="12"/>
                    </a:lnTo>
                    <a:lnTo>
                      <a:pt x="16" y="11"/>
                    </a:lnTo>
                    <a:lnTo>
                      <a:pt x="17" y="12"/>
                    </a:lnTo>
                    <a:lnTo>
                      <a:pt x="17" y="13"/>
                    </a:lnTo>
                    <a:lnTo>
                      <a:pt x="18" y="14"/>
                    </a:lnTo>
                    <a:lnTo>
                      <a:pt x="18" y="15"/>
                    </a:lnTo>
                    <a:lnTo>
                      <a:pt x="18" y="16"/>
                    </a:lnTo>
                    <a:lnTo>
                      <a:pt x="19" y="18"/>
                    </a:lnTo>
                    <a:lnTo>
                      <a:pt x="19" y="19"/>
                    </a:lnTo>
                    <a:lnTo>
                      <a:pt x="20" y="21"/>
                    </a:lnTo>
                    <a:lnTo>
                      <a:pt x="20" y="22"/>
                    </a:lnTo>
                    <a:lnTo>
                      <a:pt x="21" y="23"/>
                    </a:lnTo>
                    <a:lnTo>
                      <a:pt x="22" y="23"/>
                    </a:lnTo>
                    <a:lnTo>
                      <a:pt x="23" y="22"/>
                    </a:lnTo>
                    <a:lnTo>
                      <a:pt x="23" y="21"/>
                    </a:lnTo>
                    <a:lnTo>
                      <a:pt x="24" y="20"/>
                    </a:lnTo>
                    <a:lnTo>
                      <a:pt x="24" y="18"/>
                    </a:lnTo>
                    <a:lnTo>
                      <a:pt x="25" y="17"/>
                    </a:lnTo>
                    <a:lnTo>
                      <a:pt x="25" y="16"/>
                    </a:lnTo>
                    <a:lnTo>
                      <a:pt x="26" y="15"/>
                    </a:lnTo>
                    <a:lnTo>
                      <a:pt x="26" y="14"/>
                    </a:lnTo>
                    <a:lnTo>
                      <a:pt x="27" y="14"/>
                    </a:lnTo>
                    <a:lnTo>
                      <a:pt x="28" y="14"/>
                    </a:lnTo>
                    <a:lnTo>
                      <a:pt x="28" y="15"/>
                    </a:lnTo>
                    <a:lnTo>
                      <a:pt x="29" y="16"/>
                    </a:lnTo>
                    <a:lnTo>
                      <a:pt x="29" y="17"/>
                    </a:lnTo>
                    <a:lnTo>
                      <a:pt x="30" y="18"/>
                    </a:lnTo>
                    <a:lnTo>
                      <a:pt x="30" y="19"/>
                    </a:lnTo>
                    <a:lnTo>
                      <a:pt x="31" y="20"/>
                    </a:lnTo>
                    <a:lnTo>
                      <a:pt x="31" y="21"/>
                    </a:lnTo>
                    <a:lnTo>
                      <a:pt x="32" y="22"/>
                    </a:lnTo>
                    <a:lnTo>
                      <a:pt x="33" y="22"/>
                    </a:lnTo>
                    <a:lnTo>
                      <a:pt x="34" y="21"/>
                    </a:lnTo>
                    <a:lnTo>
                      <a:pt x="34" y="20"/>
                    </a:lnTo>
                    <a:lnTo>
                      <a:pt x="35" y="19"/>
                    </a:lnTo>
                    <a:lnTo>
                      <a:pt x="35" y="18"/>
                    </a:lnTo>
                    <a:lnTo>
                      <a:pt x="36" y="18"/>
                    </a:lnTo>
                    <a:lnTo>
                      <a:pt x="36" y="17"/>
                    </a:lnTo>
                    <a:lnTo>
                      <a:pt x="36" y="16"/>
                    </a:lnTo>
                    <a:lnTo>
                      <a:pt x="37" y="15"/>
                    </a:lnTo>
                    <a:lnTo>
                      <a:pt x="38" y="15"/>
                    </a:lnTo>
                    <a:lnTo>
                      <a:pt x="39" y="15"/>
                    </a:lnTo>
                    <a:lnTo>
                      <a:pt x="39" y="16"/>
                    </a:lnTo>
                    <a:lnTo>
                      <a:pt x="40" y="16"/>
                    </a:lnTo>
                    <a:lnTo>
                      <a:pt x="40" y="17"/>
                    </a:lnTo>
                    <a:lnTo>
                      <a:pt x="41" y="18"/>
                    </a:lnTo>
                    <a:lnTo>
                      <a:pt x="41" y="19"/>
                    </a:lnTo>
                    <a:lnTo>
                      <a:pt x="42" y="19"/>
                    </a:lnTo>
                    <a:lnTo>
                      <a:pt x="42" y="20"/>
                    </a:lnTo>
                    <a:lnTo>
                      <a:pt x="42" y="21"/>
                    </a:lnTo>
                    <a:lnTo>
                      <a:pt x="43" y="21"/>
                    </a:lnTo>
                    <a:lnTo>
                      <a:pt x="44" y="21"/>
                    </a:lnTo>
                    <a:lnTo>
                      <a:pt x="45" y="20"/>
                    </a:lnTo>
                    <a:lnTo>
                      <a:pt x="46" y="19"/>
                    </a:lnTo>
                    <a:lnTo>
                      <a:pt x="46" y="18"/>
                    </a:lnTo>
                    <a:lnTo>
                      <a:pt x="47" y="18"/>
                    </a:lnTo>
                    <a:lnTo>
                      <a:pt x="47" y="17"/>
                    </a:lnTo>
                    <a:lnTo>
                      <a:pt x="47" y="16"/>
                    </a:lnTo>
                    <a:lnTo>
                      <a:pt x="48" y="16"/>
                    </a:lnTo>
                    <a:lnTo>
                      <a:pt x="49" y="15"/>
                    </a:lnTo>
                    <a:lnTo>
                      <a:pt x="50" y="16"/>
                    </a:lnTo>
                    <a:lnTo>
                      <a:pt x="51" y="17"/>
                    </a:lnTo>
                    <a:lnTo>
                      <a:pt x="52" y="18"/>
                    </a:lnTo>
                    <a:lnTo>
                      <a:pt x="52" y="19"/>
                    </a:lnTo>
                    <a:lnTo>
                      <a:pt x="53" y="20"/>
                    </a:lnTo>
                    <a:lnTo>
                      <a:pt x="54" y="21"/>
                    </a:lnTo>
                    <a:lnTo>
                      <a:pt x="55" y="21"/>
                    </a:lnTo>
                    <a:lnTo>
                      <a:pt x="56" y="20"/>
                    </a:lnTo>
                    <a:lnTo>
                      <a:pt x="57" y="19"/>
                    </a:lnTo>
                    <a:lnTo>
                      <a:pt x="57" y="18"/>
                    </a:lnTo>
                    <a:lnTo>
                      <a:pt x="58" y="17"/>
                    </a:lnTo>
                    <a:lnTo>
                      <a:pt x="59" y="16"/>
                    </a:lnTo>
                    <a:lnTo>
                      <a:pt x="60" y="16"/>
                    </a:lnTo>
                    <a:lnTo>
                      <a:pt x="60" y="15"/>
                    </a:lnTo>
                    <a:lnTo>
                      <a:pt x="60" y="16"/>
                    </a:lnTo>
                    <a:lnTo>
                      <a:pt x="61" y="16"/>
                    </a:lnTo>
                    <a:lnTo>
                      <a:pt x="62" y="17"/>
                    </a:lnTo>
                    <a:lnTo>
                      <a:pt x="63" y="18"/>
                    </a:lnTo>
                    <a:lnTo>
                      <a:pt x="63" y="19"/>
                    </a:lnTo>
                    <a:lnTo>
                      <a:pt x="64" y="20"/>
                    </a:lnTo>
                    <a:lnTo>
                      <a:pt x="65" y="21"/>
                    </a:lnTo>
                    <a:lnTo>
                      <a:pt x="66" y="21"/>
                    </a:lnTo>
                    <a:lnTo>
                      <a:pt x="67" y="20"/>
                    </a:lnTo>
                    <a:lnTo>
                      <a:pt x="68" y="19"/>
                    </a:lnTo>
                    <a:lnTo>
                      <a:pt x="68" y="18"/>
                    </a:lnTo>
                    <a:lnTo>
                      <a:pt x="69" y="17"/>
                    </a:lnTo>
                    <a:lnTo>
                      <a:pt x="70" y="16"/>
                    </a:lnTo>
                    <a:lnTo>
                      <a:pt x="71" y="15"/>
                    </a:lnTo>
                    <a:lnTo>
                      <a:pt x="71" y="16"/>
                    </a:lnTo>
                    <a:lnTo>
                      <a:pt x="72" y="16"/>
                    </a:lnTo>
                    <a:lnTo>
                      <a:pt x="73" y="17"/>
                    </a:lnTo>
                    <a:lnTo>
                      <a:pt x="73" y="18"/>
                    </a:lnTo>
                    <a:lnTo>
                      <a:pt x="74" y="18"/>
                    </a:lnTo>
                    <a:lnTo>
                      <a:pt x="74" y="19"/>
                    </a:lnTo>
                    <a:lnTo>
                      <a:pt x="75" y="20"/>
                    </a:lnTo>
                    <a:lnTo>
                      <a:pt x="76" y="21"/>
                    </a:lnTo>
                    <a:lnTo>
                      <a:pt x="77" y="21"/>
                    </a:lnTo>
                    <a:lnTo>
                      <a:pt x="78" y="20"/>
                    </a:lnTo>
                    <a:lnTo>
                      <a:pt x="78" y="19"/>
                    </a:lnTo>
                    <a:lnTo>
                      <a:pt x="79" y="19"/>
                    </a:lnTo>
                    <a:lnTo>
                      <a:pt x="79" y="18"/>
                    </a:lnTo>
                    <a:lnTo>
                      <a:pt x="80" y="17"/>
                    </a:lnTo>
                    <a:lnTo>
                      <a:pt x="81" y="16"/>
                    </a:lnTo>
                    <a:lnTo>
                      <a:pt x="81" y="15"/>
                    </a:lnTo>
                    <a:lnTo>
                      <a:pt x="82" y="15"/>
                    </a:lnTo>
                    <a:lnTo>
                      <a:pt x="83" y="15"/>
                    </a:lnTo>
                    <a:lnTo>
                      <a:pt x="83" y="16"/>
                    </a:lnTo>
                    <a:lnTo>
                      <a:pt x="84" y="16"/>
                    </a:lnTo>
                    <a:lnTo>
                      <a:pt x="84" y="17"/>
                    </a:lnTo>
                    <a:lnTo>
                      <a:pt x="84" y="18"/>
                    </a:lnTo>
                    <a:lnTo>
                      <a:pt x="85" y="18"/>
                    </a:lnTo>
                    <a:lnTo>
                      <a:pt x="85" y="19"/>
                    </a:lnTo>
                    <a:lnTo>
                      <a:pt x="86" y="20"/>
                    </a:lnTo>
                    <a:lnTo>
                      <a:pt x="86" y="21"/>
                    </a:lnTo>
                    <a:lnTo>
                      <a:pt x="87" y="21"/>
                    </a:lnTo>
                    <a:lnTo>
                      <a:pt x="88" y="21"/>
                    </a:lnTo>
                    <a:lnTo>
                      <a:pt x="89" y="21"/>
                    </a:lnTo>
                    <a:lnTo>
                      <a:pt x="89" y="20"/>
                    </a:lnTo>
                    <a:lnTo>
                      <a:pt x="90" y="19"/>
                    </a:lnTo>
                    <a:lnTo>
                      <a:pt x="90" y="18"/>
                    </a:lnTo>
                    <a:lnTo>
                      <a:pt x="91" y="17"/>
                    </a:lnTo>
                    <a:lnTo>
                      <a:pt x="91" y="16"/>
                    </a:lnTo>
                    <a:lnTo>
                      <a:pt x="92" y="15"/>
                    </a:lnTo>
                    <a:lnTo>
                      <a:pt x="93" y="15"/>
                    </a:lnTo>
                    <a:lnTo>
                      <a:pt x="94" y="15"/>
                    </a:lnTo>
                    <a:lnTo>
                      <a:pt x="94" y="16"/>
                    </a:lnTo>
                    <a:lnTo>
                      <a:pt x="95" y="17"/>
                    </a:lnTo>
                    <a:lnTo>
                      <a:pt x="96" y="18"/>
                    </a:lnTo>
                    <a:lnTo>
                      <a:pt x="96" y="19"/>
                    </a:lnTo>
                    <a:lnTo>
                      <a:pt x="97" y="20"/>
                    </a:lnTo>
                    <a:lnTo>
                      <a:pt x="97" y="21"/>
                    </a:lnTo>
                    <a:lnTo>
                      <a:pt x="98" y="22"/>
                    </a:lnTo>
                    <a:lnTo>
                      <a:pt x="99" y="22"/>
                    </a:lnTo>
                    <a:lnTo>
                      <a:pt x="99" y="21"/>
                    </a:lnTo>
                    <a:lnTo>
                      <a:pt x="100" y="21"/>
                    </a:lnTo>
                    <a:lnTo>
                      <a:pt x="100" y="20"/>
                    </a:lnTo>
                    <a:lnTo>
                      <a:pt x="101" y="19"/>
                    </a:lnTo>
                    <a:lnTo>
                      <a:pt x="101" y="18"/>
                    </a:lnTo>
                    <a:lnTo>
                      <a:pt x="102" y="17"/>
                    </a:lnTo>
                    <a:lnTo>
                      <a:pt x="102" y="16"/>
                    </a:lnTo>
                    <a:lnTo>
                      <a:pt x="102" y="15"/>
                    </a:lnTo>
                    <a:lnTo>
                      <a:pt x="103" y="15"/>
                    </a:lnTo>
                    <a:lnTo>
                      <a:pt x="103" y="14"/>
                    </a:lnTo>
                    <a:lnTo>
                      <a:pt x="104" y="14"/>
                    </a:lnTo>
                    <a:lnTo>
                      <a:pt x="105" y="14"/>
                    </a:lnTo>
                    <a:lnTo>
                      <a:pt x="105" y="15"/>
                    </a:lnTo>
                    <a:lnTo>
                      <a:pt x="106" y="16"/>
                    </a:lnTo>
                    <a:lnTo>
                      <a:pt x="106" y="17"/>
                    </a:lnTo>
                    <a:lnTo>
                      <a:pt x="107" y="18"/>
                    </a:lnTo>
                    <a:lnTo>
                      <a:pt x="107" y="19"/>
                    </a:lnTo>
                    <a:lnTo>
                      <a:pt x="107" y="20"/>
                    </a:lnTo>
                    <a:lnTo>
                      <a:pt x="108" y="21"/>
                    </a:lnTo>
                    <a:lnTo>
                      <a:pt x="108" y="22"/>
                    </a:lnTo>
                    <a:lnTo>
                      <a:pt x="109" y="23"/>
                    </a:lnTo>
                    <a:lnTo>
                      <a:pt x="110" y="23"/>
                    </a:lnTo>
                    <a:lnTo>
                      <a:pt x="111" y="22"/>
                    </a:lnTo>
                    <a:lnTo>
                      <a:pt x="111" y="21"/>
                    </a:lnTo>
                    <a:lnTo>
                      <a:pt x="112" y="20"/>
                    </a:lnTo>
                    <a:lnTo>
                      <a:pt x="112" y="18"/>
                    </a:lnTo>
                    <a:lnTo>
                      <a:pt x="112" y="17"/>
                    </a:lnTo>
                    <a:lnTo>
                      <a:pt x="113" y="15"/>
                    </a:lnTo>
                    <a:lnTo>
                      <a:pt x="113" y="14"/>
                    </a:lnTo>
                    <a:lnTo>
                      <a:pt x="114" y="13"/>
                    </a:lnTo>
                    <a:lnTo>
                      <a:pt x="114" y="12"/>
                    </a:lnTo>
                    <a:lnTo>
                      <a:pt x="115" y="11"/>
                    </a:lnTo>
                    <a:lnTo>
                      <a:pt x="115" y="12"/>
                    </a:lnTo>
                    <a:lnTo>
                      <a:pt x="116" y="12"/>
                    </a:lnTo>
                    <a:lnTo>
                      <a:pt x="116" y="13"/>
                    </a:lnTo>
                    <a:lnTo>
                      <a:pt x="117" y="15"/>
                    </a:lnTo>
                    <a:lnTo>
                      <a:pt x="117" y="16"/>
                    </a:lnTo>
                    <a:lnTo>
                      <a:pt x="118" y="18"/>
                    </a:lnTo>
                    <a:lnTo>
                      <a:pt x="118" y="20"/>
                    </a:lnTo>
                    <a:lnTo>
                      <a:pt x="118" y="22"/>
                    </a:lnTo>
                    <a:lnTo>
                      <a:pt x="119" y="24"/>
                    </a:lnTo>
                    <a:lnTo>
                      <a:pt x="119" y="26"/>
                    </a:lnTo>
                    <a:lnTo>
                      <a:pt x="120" y="27"/>
                    </a:lnTo>
                    <a:lnTo>
                      <a:pt x="120" y="28"/>
                    </a:lnTo>
                    <a:lnTo>
                      <a:pt x="121" y="28"/>
                    </a:lnTo>
                    <a:lnTo>
                      <a:pt x="121" y="27"/>
                    </a:lnTo>
                    <a:lnTo>
                      <a:pt x="122" y="25"/>
                    </a:lnTo>
                    <a:lnTo>
                      <a:pt x="122" y="23"/>
                    </a:lnTo>
                    <a:lnTo>
                      <a:pt x="123" y="21"/>
                    </a:lnTo>
                    <a:lnTo>
                      <a:pt x="123" y="17"/>
                    </a:lnTo>
                    <a:lnTo>
                      <a:pt x="123" y="14"/>
                    </a:lnTo>
                    <a:lnTo>
                      <a:pt x="124" y="11"/>
                    </a:lnTo>
                    <a:lnTo>
                      <a:pt x="124" y="8"/>
                    </a:lnTo>
                    <a:lnTo>
                      <a:pt x="125" y="5"/>
                    </a:lnTo>
                    <a:lnTo>
                      <a:pt x="125" y="2"/>
                    </a:lnTo>
                    <a:lnTo>
                      <a:pt x="126" y="1"/>
                    </a:lnTo>
                    <a:lnTo>
                      <a:pt x="126" y="0"/>
                    </a:lnTo>
                    <a:lnTo>
                      <a:pt x="126" y="1"/>
                    </a:lnTo>
                    <a:lnTo>
                      <a:pt x="127" y="2"/>
                    </a:lnTo>
                    <a:lnTo>
                      <a:pt x="127" y="6"/>
                    </a:lnTo>
                    <a:lnTo>
                      <a:pt x="128" y="11"/>
                    </a:lnTo>
                    <a:lnTo>
                      <a:pt x="128" y="17"/>
                    </a:lnTo>
                    <a:lnTo>
                      <a:pt x="128" y="25"/>
                    </a:lnTo>
                    <a:lnTo>
                      <a:pt x="129" y="35"/>
                    </a:lnTo>
                    <a:lnTo>
                      <a:pt x="129" y="46"/>
                    </a:lnTo>
                    <a:lnTo>
                      <a:pt x="130" y="59"/>
                    </a:lnTo>
                    <a:lnTo>
                      <a:pt x="130" y="72"/>
                    </a:lnTo>
                    <a:lnTo>
                      <a:pt x="131" y="87"/>
                    </a:lnTo>
                    <a:lnTo>
                      <a:pt x="131" y="102"/>
                    </a:lnTo>
                    <a:lnTo>
                      <a:pt x="131" y="117"/>
                    </a:lnTo>
                    <a:lnTo>
                      <a:pt x="132" y="132"/>
                    </a:lnTo>
                    <a:lnTo>
                      <a:pt x="132" y="148"/>
                    </a:lnTo>
                    <a:lnTo>
                      <a:pt x="133" y="162"/>
                    </a:lnTo>
                    <a:lnTo>
                      <a:pt x="133" y="176"/>
                    </a:lnTo>
                    <a:lnTo>
                      <a:pt x="133" y="189"/>
                    </a:lnTo>
                    <a:lnTo>
                      <a:pt x="134" y="201"/>
                    </a:lnTo>
                    <a:lnTo>
                      <a:pt x="134" y="211"/>
                    </a:lnTo>
                    <a:lnTo>
                      <a:pt x="135" y="219"/>
                    </a:lnTo>
                    <a:lnTo>
                      <a:pt x="135" y="226"/>
                    </a:lnTo>
                    <a:lnTo>
                      <a:pt x="136" y="232"/>
                    </a:lnTo>
                    <a:lnTo>
                      <a:pt x="136" y="236"/>
                    </a:lnTo>
                    <a:lnTo>
                      <a:pt x="136" y="238"/>
                    </a:lnTo>
                    <a:lnTo>
                      <a:pt x="137" y="239"/>
                    </a:lnTo>
                    <a:lnTo>
                      <a:pt x="138" y="237"/>
                    </a:lnTo>
                    <a:lnTo>
                      <a:pt x="138" y="235"/>
                    </a:lnTo>
                    <a:lnTo>
                      <a:pt x="139" y="232"/>
                    </a:lnTo>
                    <a:lnTo>
                      <a:pt x="139" y="229"/>
                    </a:lnTo>
                    <a:lnTo>
                      <a:pt x="139" y="226"/>
                    </a:lnTo>
                    <a:lnTo>
                      <a:pt x="140" y="223"/>
                    </a:lnTo>
                    <a:lnTo>
                      <a:pt x="140" y="219"/>
                    </a:lnTo>
                    <a:lnTo>
                      <a:pt x="141" y="217"/>
                    </a:lnTo>
                    <a:lnTo>
                      <a:pt x="141" y="214"/>
                    </a:lnTo>
                    <a:lnTo>
                      <a:pt x="141" y="213"/>
                    </a:lnTo>
                    <a:lnTo>
                      <a:pt x="142" y="211"/>
                    </a:lnTo>
                    <a:lnTo>
                      <a:pt x="143" y="211"/>
                    </a:lnTo>
                    <a:lnTo>
                      <a:pt x="143" y="212"/>
                    </a:lnTo>
                    <a:lnTo>
                      <a:pt x="144" y="213"/>
                    </a:lnTo>
                    <a:lnTo>
                      <a:pt x="144" y="214"/>
                    </a:lnTo>
                    <a:lnTo>
                      <a:pt x="144" y="216"/>
                    </a:lnTo>
                    <a:lnTo>
                      <a:pt x="145" y="218"/>
                    </a:lnTo>
                    <a:lnTo>
                      <a:pt x="145" y="220"/>
                    </a:lnTo>
                    <a:lnTo>
                      <a:pt x="146" y="222"/>
                    </a:lnTo>
                    <a:lnTo>
                      <a:pt x="146" y="224"/>
                    </a:lnTo>
                    <a:lnTo>
                      <a:pt x="147" y="225"/>
                    </a:lnTo>
                    <a:lnTo>
                      <a:pt x="147" y="227"/>
                    </a:lnTo>
                    <a:lnTo>
                      <a:pt x="148" y="228"/>
                    </a:lnTo>
                    <a:lnTo>
                      <a:pt x="149" y="227"/>
                    </a:lnTo>
                    <a:lnTo>
                      <a:pt x="149" y="226"/>
                    </a:lnTo>
                    <a:lnTo>
                      <a:pt x="149" y="225"/>
                    </a:lnTo>
                    <a:lnTo>
                      <a:pt x="150" y="224"/>
                    </a:lnTo>
                    <a:lnTo>
                      <a:pt x="150" y="223"/>
                    </a:lnTo>
                    <a:lnTo>
                      <a:pt x="151" y="221"/>
                    </a:lnTo>
                    <a:lnTo>
                      <a:pt x="151" y="220"/>
                    </a:lnTo>
                    <a:lnTo>
                      <a:pt x="152" y="219"/>
                    </a:lnTo>
                    <a:lnTo>
                      <a:pt x="152" y="217"/>
                    </a:lnTo>
                    <a:lnTo>
                      <a:pt x="153" y="216"/>
                    </a:lnTo>
                    <a:lnTo>
                      <a:pt x="154" y="216"/>
                    </a:lnTo>
                    <a:lnTo>
                      <a:pt x="155" y="217"/>
                    </a:lnTo>
                    <a:lnTo>
                      <a:pt x="155" y="218"/>
                    </a:lnTo>
                    <a:lnTo>
                      <a:pt x="156" y="219"/>
                    </a:lnTo>
                    <a:lnTo>
                      <a:pt x="156" y="220"/>
                    </a:lnTo>
                    <a:lnTo>
                      <a:pt x="157" y="222"/>
                    </a:lnTo>
                    <a:lnTo>
                      <a:pt x="157" y="223"/>
                    </a:lnTo>
                    <a:lnTo>
                      <a:pt x="157" y="224"/>
                    </a:lnTo>
                    <a:lnTo>
                      <a:pt x="158" y="224"/>
                    </a:lnTo>
                    <a:lnTo>
                      <a:pt x="158" y="225"/>
                    </a:lnTo>
                    <a:lnTo>
                      <a:pt x="159" y="225"/>
                    </a:lnTo>
                    <a:lnTo>
                      <a:pt x="160" y="225"/>
                    </a:lnTo>
                    <a:lnTo>
                      <a:pt x="160" y="224"/>
                    </a:lnTo>
                    <a:lnTo>
                      <a:pt x="161" y="223"/>
                    </a:lnTo>
                    <a:lnTo>
                      <a:pt x="161" y="222"/>
                    </a:lnTo>
                    <a:lnTo>
                      <a:pt x="162" y="221"/>
                    </a:lnTo>
                    <a:lnTo>
                      <a:pt x="162" y="220"/>
                    </a:lnTo>
                    <a:lnTo>
                      <a:pt x="162" y="219"/>
                    </a:lnTo>
                    <a:lnTo>
                      <a:pt x="163" y="218"/>
                    </a:lnTo>
                    <a:lnTo>
                      <a:pt x="164" y="217"/>
                    </a:lnTo>
                    <a:lnTo>
                      <a:pt x="165" y="217"/>
                    </a:lnTo>
                    <a:lnTo>
                      <a:pt x="165" y="218"/>
                    </a:lnTo>
                    <a:lnTo>
                      <a:pt x="166" y="218"/>
                    </a:lnTo>
                    <a:lnTo>
                      <a:pt x="166" y="219"/>
                    </a:lnTo>
                    <a:lnTo>
                      <a:pt x="167" y="220"/>
                    </a:lnTo>
                    <a:lnTo>
                      <a:pt x="168" y="221"/>
                    </a:lnTo>
                    <a:lnTo>
                      <a:pt x="168" y="222"/>
                    </a:lnTo>
                    <a:lnTo>
                      <a:pt x="168" y="223"/>
                    </a:lnTo>
                    <a:lnTo>
                      <a:pt x="169" y="223"/>
                    </a:lnTo>
                    <a:lnTo>
                      <a:pt x="169" y="224"/>
                    </a:lnTo>
                    <a:lnTo>
                      <a:pt x="170" y="224"/>
                    </a:lnTo>
                    <a:lnTo>
                      <a:pt x="171" y="224"/>
                    </a:lnTo>
                    <a:lnTo>
                      <a:pt x="171" y="223"/>
                    </a:lnTo>
                    <a:lnTo>
                      <a:pt x="172" y="223"/>
                    </a:lnTo>
                    <a:lnTo>
                      <a:pt x="172" y="222"/>
                    </a:lnTo>
                    <a:lnTo>
                      <a:pt x="173" y="221"/>
                    </a:lnTo>
                    <a:lnTo>
                      <a:pt x="173" y="220"/>
                    </a:lnTo>
                    <a:lnTo>
                      <a:pt x="174" y="219"/>
                    </a:lnTo>
                    <a:lnTo>
                      <a:pt x="174" y="218"/>
                    </a:lnTo>
                    <a:lnTo>
                      <a:pt x="175" y="218"/>
                    </a:lnTo>
                    <a:lnTo>
                      <a:pt x="176" y="218"/>
                    </a:lnTo>
                    <a:lnTo>
                      <a:pt x="177" y="219"/>
                    </a:lnTo>
                    <a:lnTo>
                      <a:pt x="178" y="220"/>
                    </a:lnTo>
                    <a:lnTo>
                      <a:pt x="178" y="221"/>
                    </a:lnTo>
                    <a:lnTo>
                      <a:pt x="179" y="222"/>
                    </a:lnTo>
                    <a:lnTo>
                      <a:pt x="180" y="223"/>
                    </a:lnTo>
                    <a:lnTo>
                      <a:pt x="181" y="224"/>
                    </a:lnTo>
                    <a:lnTo>
                      <a:pt x="182" y="223"/>
                    </a:lnTo>
                    <a:lnTo>
                      <a:pt x="183" y="222"/>
                    </a:lnTo>
                    <a:lnTo>
                      <a:pt x="183" y="221"/>
                    </a:lnTo>
                    <a:lnTo>
                      <a:pt x="184" y="221"/>
                    </a:lnTo>
                    <a:lnTo>
                      <a:pt x="184" y="220"/>
                    </a:lnTo>
                    <a:lnTo>
                      <a:pt x="185" y="219"/>
                    </a:lnTo>
                    <a:lnTo>
                      <a:pt x="186" y="218"/>
                    </a:lnTo>
                    <a:lnTo>
                      <a:pt x="187" y="218"/>
                    </a:lnTo>
                    <a:lnTo>
                      <a:pt x="188" y="219"/>
                    </a:lnTo>
                    <a:lnTo>
                      <a:pt x="189" y="220"/>
                    </a:lnTo>
                    <a:lnTo>
                      <a:pt x="189" y="221"/>
                    </a:lnTo>
                    <a:lnTo>
                      <a:pt x="190" y="222"/>
                    </a:lnTo>
                    <a:lnTo>
                      <a:pt x="191" y="223"/>
                    </a:lnTo>
                    <a:lnTo>
                      <a:pt x="192" y="224"/>
                    </a:lnTo>
                    <a:lnTo>
                      <a:pt x="192" y="223"/>
                    </a:lnTo>
                    <a:lnTo>
                      <a:pt x="193" y="223"/>
                    </a:lnTo>
                    <a:lnTo>
                      <a:pt x="194" y="222"/>
                    </a:lnTo>
                    <a:lnTo>
                      <a:pt x="194" y="221"/>
                    </a:lnTo>
                    <a:lnTo>
                      <a:pt x="195" y="221"/>
                    </a:lnTo>
                    <a:lnTo>
                      <a:pt x="195" y="220"/>
                    </a:lnTo>
                    <a:lnTo>
                      <a:pt x="196" y="219"/>
                    </a:lnTo>
                    <a:lnTo>
                      <a:pt x="197" y="218"/>
                    </a:lnTo>
                    <a:lnTo>
                      <a:pt x="198" y="218"/>
                    </a:lnTo>
                    <a:lnTo>
                      <a:pt x="199" y="219"/>
                    </a:lnTo>
                    <a:lnTo>
                      <a:pt x="199" y="220"/>
                    </a:lnTo>
                    <a:lnTo>
                      <a:pt x="200" y="220"/>
                    </a:lnTo>
                    <a:lnTo>
                      <a:pt x="200" y="221"/>
                    </a:lnTo>
                    <a:lnTo>
                      <a:pt x="201" y="222"/>
                    </a:lnTo>
                    <a:lnTo>
                      <a:pt x="202" y="223"/>
                    </a:lnTo>
                    <a:lnTo>
                      <a:pt x="203" y="224"/>
                    </a:lnTo>
                    <a:lnTo>
                      <a:pt x="204" y="223"/>
                    </a:lnTo>
                    <a:lnTo>
                      <a:pt x="205" y="222"/>
                    </a:lnTo>
                    <a:lnTo>
                      <a:pt x="205" y="221"/>
                    </a:lnTo>
                    <a:lnTo>
                      <a:pt x="206" y="221"/>
                    </a:lnTo>
                    <a:lnTo>
                      <a:pt x="206" y="220"/>
                    </a:lnTo>
                    <a:lnTo>
                      <a:pt x="207" y="219"/>
                    </a:lnTo>
                    <a:lnTo>
                      <a:pt x="208" y="218"/>
                    </a:lnTo>
                    <a:lnTo>
                      <a:pt x="209" y="218"/>
                    </a:lnTo>
                    <a:lnTo>
                      <a:pt x="210" y="219"/>
                    </a:lnTo>
                    <a:lnTo>
                      <a:pt x="210" y="220"/>
                    </a:lnTo>
                    <a:lnTo>
                      <a:pt x="211" y="220"/>
                    </a:lnTo>
                    <a:lnTo>
                      <a:pt x="211" y="221"/>
                    </a:lnTo>
                    <a:lnTo>
                      <a:pt x="212" y="222"/>
                    </a:lnTo>
                    <a:lnTo>
                      <a:pt x="212" y="223"/>
                    </a:lnTo>
                    <a:lnTo>
                      <a:pt x="213" y="223"/>
                    </a:lnTo>
                    <a:lnTo>
                      <a:pt x="213" y="224"/>
                    </a:lnTo>
                    <a:lnTo>
                      <a:pt x="214" y="224"/>
                    </a:lnTo>
                    <a:lnTo>
                      <a:pt x="215" y="224"/>
                    </a:lnTo>
                    <a:lnTo>
                      <a:pt x="215" y="223"/>
                    </a:lnTo>
                    <a:lnTo>
                      <a:pt x="216" y="222"/>
                    </a:lnTo>
                    <a:lnTo>
                      <a:pt x="217" y="221"/>
                    </a:lnTo>
                    <a:lnTo>
                      <a:pt x="217" y="220"/>
                    </a:lnTo>
                    <a:lnTo>
                      <a:pt x="217" y="219"/>
                    </a:lnTo>
                    <a:lnTo>
                      <a:pt x="218" y="219"/>
                    </a:lnTo>
                    <a:lnTo>
                      <a:pt x="218" y="218"/>
                    </a:lnTo>
                    <a:lnTo>
                      <a:pt x="219" y="218"/>
                    </a:lnTo>
                    <a:lnTo>
                      <a:pt x="220" y="218"/>
                    </a:lnTo>
                    <a:lnTo>
                      <a:pt x="221" y="219"/>
                    </a:lnTo>
                    <a:lnTo>
                      <a:pt x="222" y="220"/>
                    </a:lnTo>
                    <a:lnTo>
                      <a:pt x="222" y="221"/>
                    </a:lnTo>
                    <a:lnTo>
                      <a:pt x="223" y="222"/>
                    </a:lnTo>
                    <a:lnTo>
                      <a:pt x="223" y="223"/>
                    </a:lnTo>
                    <a:lnTo>
                      <a:pt x="224" y="224"/>
                    </a:lnTo>
                    <a:lnTo>
                      <a:pt x="225" y="224"/>
                    </a:lnTo>
                    <a:lnTo>
                      <a:pt x="226" y="224"/>
                    </a:lnTo>
                    <a:lnTo>
                      <a:pt x="226" y="223"/>
                    </a:lnTo>
                    <a:lnTo>
                      <a:pt x="227" y="223"/>
                    </a:lnTo>
                    <a:lnTo>
                      <a:pt x="227" y="222"/>
                    </a:lnTo>
                    <a:lnTo>
                      <a:pt x="228" y="221"/>
                    </a:lnTo>
                    <a:lnTo>
                      <a:pt x="228" y="220"/>
                    </a:lnTo>
                    <a:lnTo>
                      <a:pt x="228" y="219"/>
                    </a:lnTo>
                    <a:lnTo>
                      <a:pt x="229" y="218"/>
                    </a:lnTo>
                    <a:lnTo>
                      <a:pt x="230" y="217"/>
                    </a:lnTo>
                    <a:lnTo>
                      <a:pt x="231" y="217"/>
                    </a:lnTo>
                    <a:lnTo>
                      <a:pt x="231" y="218"/>
                    </a:lnTo>
                    <a:lnTo>
                      <a:pt x="232" y="218"/>
                    </a:lnTo>
                    <a:lnTo>
                      <a:pt x="232" y="219"/>
                    </a:lnTo>
                    <a:lnTo>
                      <a:pt x="233" y="220"/>
                    </a:lnTo>
                    <a:lnTo>
                      <a:pt x="233" y="221"/>
                    </a:lnTo>
                    <a:lnTo>
                      <a:pt x="233" y="222"/>
                    </a:lnTo>
                    <a:lnTo>
                      <a:pt x="234" y="223"/>
                    </a:lnTo>
                    <a:lnTo>
                      <a:pt x="234" y="224"/>
                    </a:lnTo>
                    <a:lnTo>
                      <a:pt x="235" y="224"/>
                    </a:lnTo>
                    <a:lnTo>
                      <a:pt x="235" y="225"/>
                    </a:lnTo>
                    <a:lnTo>
                      <a:pt x="236" y="225"/>
                    </a:lnTo>
                    <a:lnTo>
                      <a:pt x="237" y="225"/>
                    </a:lnTo>
                    <a:lnTo>
                      <a:pt x="237" y="224"/>
                    </a:lnTo>
                    <a:lnTo>
                      <a:pt x="238" y="223"/>
                    </a:lnTo>
                    <a:lnTo>
                      <a:pt x="238" y="222"/>
                    </a:lnTo>
                    <a:lnTo>
                      <a:pt x="238" y="221"/>
                    </a:lnTo>
                    <a:lnTo>
                      <a:pt x="239" y="220"/>
                    </a:lnTo>
                    <a:lnTo>
                      <a:pt x="239" y="219"/>
                    </a:lnTo>
                    <a:lnTo>
                      <a:pt x="240" y="218"/>
                    </a:lnTo>
                    <a:lnTo>
                      <a:pt x="240" y="217"/>
                    </a:lnTo>
                    <a:lnTo>
                      <a:pt x="241" y="216"/>
                    </a:lnTo>
                    <a:lnTo>
                      <a:pt x="242" y="216"/>
                    </a:lnTo>
                    <a:lnTo>
                      <a:pt x="243" y="217"/>
                    </a:lnTo>
                    <a:lnTo>
                      <a:pt x="243" y="218"/>
                    </a:lnTo>
                    <a:lnTo>
                      <a:pt x="244" y="219"/>
                    </a:lnTo>
                    <a:lnTo>
                      <a:pt x="244" y="221"/>
                    </a:lnTo>
                    <a:lnTo>
                      <a:pt x="244" y="222"/>
                    </a:lnTo>
                    <a:lnTo>
                      <a:pt x="245" y="223"/>
                    </a:lnTo>
                    <a:lnTo>
                      <a:pt x="245" y="225"/>
                    </a:lnTo>
                    <a:lnTo>
                      <a:pt x="246" y="226"/>
                    </a:lnTo>
                    <a:lnTo>
                      <a:pt x="246" y="227"/>
                    </a:lnTo>
                    <a:lnTo>
                      <a:pt x="246" y="228"/>
                    </a:lnTo>
                    <a:lnTo>
                      <a:pt x="247" y="228"/>
                    </a:lnTo>
                    <a:lnTo>
                      <a:pt x="248" y="227"/>
                    </a:lnTo>
                    <a:lnTo>
                      <a:pt x="248" y="226"/>
                    </a:lnTo>
                    <a:lnTo>
                      <a:pt x="249" y="225"/>
                    </a:lnTo>
                    <a:lnTo>
                      <a:pt x="249" y="223"/>
                    </a:lnTo>
                    <a:lnTo>
                      <a:pt x="249" y="221"/>
                    </a:lnTo>
                    <a:lnTo>
                      <a:pt x="250" y="219"/>
                    </a:lnTo>
                    <a:lnTo>
                      <a:pt x="250" y="217"/>
                    </a:lnTo>
                    <a:lnTo>
                      <a:pt x="251" y="215"/>
                    </a:lnTo>
                    <a:lnTo>
                      <a:pt x="251" y="213"/>
                    </a:lnTo>
                    <a:lnTo>
                      <a:pt x="252" y="212"/>
                    </a:lnTo>
                    <a:lnTo>
                      <a:pt x="252" y="211"/>
                    </a:lnTo>
                    <a:lnTo>
                      <a:pt x="253" y="211"/>
                    </a:lnTo>
                    <a:lnTo>
                      <a:pt x="253" y="212"/>
                    </a:lnTo>
                    <a:lnTo>
                      <a:pt x="254" y="213"/>
                    </a:lnTo>
                    <a:lnTo>
                      <a:pt x="254" y="215"/>
                    </a:lnTo>
                    <a:lnTo>
                      <a:pt x="254" y="218"/>
                    </a:lnTo>
                    <a:lnTo>
                      <a:pt x="255" y="221"/>
                    </a:lnTo>
                    <a:lnTo>
                      <a:pt x="255" y="224"/>
                    </a:lnTo>
                    <a:lnTo>
                      <a:pt x="256" y="228"/>
                    </a:lnTo>
                    <a:lnTo>
                      <a:pt x="256" y="231"/>
                    </a:lnTo>
                    <a:lnTo>
                      <a:pt x="257" y="234"/>
                    </a:lnTo>
                    <a:lnTo>
                      <a:pt x="257" y="236"/>
                    </a:lnTo>
                    <a:lnTo>
                      <a:pt x="257" y="238"/>
                    </a:lnTo>
                    <a:lnTo>
                      <a:pt x="258" y="239"/>
                    </a:lnTo>
                    <a:lnTo>
                      <a:pt x="259" y="237"/>
                    </a:lnTo>
                    <a:lnTo>
                      <a:pt x="259" y="234"/>
                    </a:lnTo>
                    <a:lnTo>
                      <a:pt x="259" y="229"/>
                    </a:lnTo>
                    <a:lnTo>
                      <a:pt x="260" y="223"/>
                    </a:lnTo>
                    <a:lnTo>
                      <a:pt x="260" y="215"/>
                    </a:lnTo>
                    <a:lnTo>
                      <a:pt x="261" y="206"/>
                    </a:lnTo>
                    <a:lnTo>
                      <a:pt x="261" y="195"/>
                    </a:lnTo>
                    <a:lnTo>
                      <a:pt x="262" y="183"/>
                    </a:lnTo>
                    <a:lnTo>
                      <a:pt x="262" y="169"/>
                    </a:lnTo>
                    <a:lnTo>
                      <a:pt x="262" y="155"/>
                    </a:lnTo>
                    <a:lnTo>
                      <a:pt x="263" y="140"/>
                    </a:lnTo>
                    <a:lnTo>
                      <a:pt x="263" y="124"/>
                    </a:lnTo>
                    <a:lnTo>
                      <a:pt x="264" y="109"/>
                    </a:lnTo>
                    <a:lnTo>
                      <a:pt x="264" y="94"/>
                    </a:lnTo>
                    <a:lnTo>
                      <a:pt x="265" y="79"/>
                    </a:lnTo>
                    <a:lnTo>
                      <a:pt x="265" y="65"/>
                    </a:lnTo>
                    <a:lnTo>
                      <a:pt x="265" y="52"/>
                    </a:lnTo>
                    <a:lnTo>
                      <a:pt x="266" y="40"/>
                    </a:lnTo>
                    <a:lnTo>
                      <a:pt x="266" y="30"/>
                    </a:lnTo>
                    <a:lnTo>
                      <a:pt x="267" y="21"/>
                    </a:lnTo>
                    <a:lnTo>
                      <a:pt x="267" y="14"/>
                    </a:lnTo>
                    <a:lnTo>
                      <a:pt x="267" y="8"/>
                    </a:lnTo>
                    <a:lnTo>
                      <a:pt x="268" y="4"/>
                    </a:lnTo>
                    <a:lnTo>
                      <a:pt x="268" y="1"/>
                    </a:lnTo>
                    <a:lnTo>
                      <a:pt x="269" y="0"/>
                    </a:lnTo>
                    <a:lnTo>
                      <a:pt x="270" y="1"/>
                    </a:lnTo>
                    <a:lnTo>
                      <a:pt x="270" y="3"/>
                    </a:lnTo>
                    <a:lnTo>
                      <a:pt x="270" y="6"/>
                    </a:lnTo>
                    <a:lnTo>
                      <a:pt x="271" y="9"/>
                    </a:lnTo>
                    <a:lnTo>
                      <a:pt x="271" y="13"/>
                    </a:lnTo>
                    <a:lnTo>
                      <a:pt x="272" y="16"/>
                    </a:lnTo>
                    <a:lnTo>
                      <a:pt x="272" y="19"/>
                    </a:lnTo>
                    <a:lnTo>
                      <a:pt x="273" y="22"/>
                    </a:lnTo>
                    <a:lnTo>
                      <a:pt x="273" y="24"/>
                    </a:lnTo>
                    <a:lnTo>
                      <a:pt x="273" y="26"/>
                    </a:lnTo>
                    <a:lnTo>
                      <a:pt x="274" y="27"/>
                    </a:lnTo>
                    <a:lnTo>
                      <a:pt x="274" y="28"/>
                    </a:lnTo>
                    <a:lnTo>
                      <a:pt x="275" y="28"/>
                    </a:lnTo>
                    <a:lnTo>
                      <a:pt x="275" y="27"/>
                    </a:lnTo>
                    <a:lnTo>
                      <a:pt x="275" y="26"/>
                    </a:lnTo>
                    <a:lnTo>
                      <a:pt x="276" y="25"/>
                    </a:lnTo>
                    <a:lnTo>
                      <a:pt x="276" y="23"/>
                    </a:lnTo>
                    <a:lnTo>
                      <a:pt x="277" y="21"/>
                    </a:lnTo>
                    <a:lnTo>
                      <a:pt x="277" y="19"/>
                    </a:lnTo>
                    <a:lnTo>
                      <a:pt x="278" y="17"/>
                    </a:lnTo>
                    <a:lnTo>
                      <a:pt x="278" y="15"/>
                    </a:lnTo>
                    <a:lnTo>
                      <a:pt x="278" y="14"/>
                    </a:lnTo>
                    <a:lnTo>
                      <a:pt x="279" y="13"/>
                    </a:lnTo>
                    <a:lnTo>
                      <a:pt x="279" y="12"/>
                    </a:lnTo>
                    <a:lnTo>
                      <a:pt x="280" y="11"/>
                    </a:lnTo>
                    <a:lnTo>
                      <a:pt x="280" y="12"/>
                    </a:lnTo>
                    <a:lnTo>
                      <a:pt x="281" y="12"/>
                    </a:lnTo>
                    <a:lnTo>
                      <a:pt x="281" y="13"/>
                    </a:lnTo>
                    <a:lnTo>
                      <a:pt x="282" y="15"/>
                    </a:lnTo>
                    <a:lnTo>
                      <a:pt x="282" y="16"/>
                    </a:lnTo>
                    <a:lnTo>
                      <a:pt x="283" y="17"/>
                    </a:lnTo>
                    <a:lnTo>
                      <a:pt x="283" y="19"/>
                    </a:lnTo>
                    <a:lnTo>
                      <a:pt x="283" y="20"/>
                    </a:lnTo>
                    <a:lnTo>
                      <a:pt x="284" y="21"/>
                    </a:lnTo>
                    <a:lnTo>
                      <a:pt x="284" y="22"/>
                    </a:lnTo>
                    <a:lnTo>
                      <a:pt x="285" y="23"/>
                    </a:lnTo>
                    <a:lnTo>
                      <a:pt x="286" y="23"/>
                    </a:lnTo>
                    <a:lnTo>
                      <a:pt x="287" y="22"/>
                    </a:lnTo>
                    <a:lnTo>
                      <a:pt x="287" y="21"/>
                    </a:lnTo>
                    <a:lnTo>
                      <a:pt x="288" y="20"/>
                    </a:lnTo>
                    <a:lnTo>
                      <a:pt x="288" y="19"/>
                    </a:lnTo>
                    <a:lnTo>
                      <a:pt x="288" y="18"/>
                    </a:lnTo>
                    <a:lnTo>
                      <a:pt x="289" y="16"/>
                    </a:lnTo>
                    <a:lnTo>
                      <a:pt x="290" y="15"/>
                    </a:lnTo>
                    <a:lnTo>
                      <a:pt x="290" y="14"/>
                    </a:lnTo>
                    <a:lnTo>
                      <a:pt x="291" y="14"/>
                    </a:lnTo>
                    <a:lnTo>
                      <a:pt x="292" y="14"/>
                    </a:lnTo>
                    <a:lnTo>
                      <a:pt x="292" y="15"/>
                    </a:lnTo>
                    <a:lnTo>
                      <a:pt x="293" y="16"/>
                    </a:lnTo>
                    <a:lnTo>
                      <a:pt x="293" y="17"/>
                    </a:lnTo>
                    <a:lnTo>
                      <a:pt x="294" y="18"/>
                    </a:lnTo>
                    <a:lnTo>
                      <a:pt x="294" y="19"/>
                    </a:lnTo>
                    <a:lnTo>
                      <a:pt x="294" y="20"/>
                    </a:lnTo>
                    <a:lnTo>
                      <a:pt x="295" y="20"/>
                    </a:lnTo>
                    <a:lnTo>
                      <a:pt x="295" y="21"/>
                    </a:lnTo>
                    <a:lnTo>
                      <a:pt x="296" y="22"/>
                    </a:lnTo>
                    <a:lnTo>
                      <a:pt x="297" y="22"/>
                    </a:lnTo>
                    <a:lnTo>
                      <a:pt x="297" y="21"/>
                    </a:lnTo>
                    <a:lnTo>
                      <a:pt x="298" y="21"/>
                    </a:lnTo>
                    <a:lnTo>
                      <a:pt x="298" y="20"/>
                    </a:lnTo>
                    <a:lnTo>
                      <a:pt x="299" y="19"/>
                    </a:lnTo>
                    <a:lnTo>
                      <a:pt x="299" y="18"/>
                    </a:lnTo>
                    <a:lnTo>
                      <a:pt x="300" y="17"/>
                    </a:lnTo>
                    <a:lnTo>
                      <a:pt x="300" y="16"/>
                    </a:lnTo>
                    <a:lnTo>
                      <a:pt x="301" y="16"/>
                    </a:lnTo>
                    <a:lnTo>
                      <a:pt x="301" y="15"/>
                    </a:lnTo>
                    <a:lnTo>
                      <a:pt x="302" y="15"/>
                    </a:lnTo>
                    <a:lnTo>
                      <a:pt x="303" y="15"/>
                    </a:lnTo>
                    <a:lnTo>
                      <a:pt x="303" y="16"/>
                    </a:lnTo>
                    <a:lnTo>
                      <a:pt x="304" y="16"/>
                    </a:lnTo>
                    <a:lnTo>
                      <a:pt x="304" y="17"/>
                    </a:lnTo>
                    <a:lnTo>
                      <a:pt x="304" y="18"/>
                    </a:lnTo>
                    <a:lnTo>
                      <a:pt x="305" y="18"/>
                    </a:lnTo>
                    <a:lnTo>
                      <a:pt x="305" y="19"/>
                    </a:lnTo>
                    <a:lnTo>
                      <a:pt x="306" y="20"/>
                    </a:lnTo>
                    <a:lnTo>
                      <a:pt x="307" y="21"/>
                    </a:lnTo>
                    <a:lnTo>
                      <a:pt x="308" y="21"/>
                    </a:lnTo>
                    <a:lnTo>
                      <a:pt x="309" y="21"/>
                    </a:lnTo>
                    <a:lnTo>
                      <a:pt x="309" y="20"/>
                    </a:lnTo>
                    <a:lnTo>
                      <a:pt x="309" y="19"/>
                    </a:lnTo>
                    <a:lnTo>
                      <a:pt x="310" y="19"/>
                    </a:lnTo>
                    <a:lnTo>
                      <a:pt x="310" y="18"/>
                    </a:lnTo>
                    <a:lnTo>
                      <a:pt x="311" y="17"/>
                    </a:lnTo>
                    <a:lnTo>
                      <a:pt x="312" y="16"/>
                    </a:lnTo>
                    <a:lnTo>
                      <a:pt x="312" y="15"/>
                    </a:lnTo>
                    <a:lnTo>
                      <a:pt x="313" y="15"/>
                    </a:lnTo>
                    <a:lnTo>
                      <a:pt x="314" y="16"/>
                    </a:lnTo>
                    <a:lnTo>
                      <a:pt x="315" y="16"/>
                    </a:lnTo>
                    <a:lnTo>
                      <a:pt x="315" y="17"/>
                    </a:lnTo>
                    <a:lnTo>
                      <a:pt x="315" y="18"/>
                    </a:lnTo>
                    <a:lnTo>
                      <a:pt x="316" y="18"/>
                    </a:lnTo>
                    <a:lnTo>
                      <a:pt x="316" y="19"/>
                    </a:lnTo>
                    <a:lnTo>
                      <a:pt x="317" y="20"/>
                    </a:lnTo>
                    <a:lnTo>
                      <a:pt x="317" y="21"/>
                    </a:lnTo>
                    <a:lnTo>
                      <a:pt x="318" y="21"/>
                    </a:lnTo>
                    <a:lnTo>
                      <a:pt x="319" y="21"/>
                    </a:lnTo>
                    <a:lnTo>
                      <a:pt x="320" y="20"/>
                    </a:lnTo>
                    <a:lnTo>
                      <a:pt x="320" y="19"/>
                    </a:lnTo>
                    <a:lnTo>
                      <a:pt x="321" y="19"/>
                    </a:lnTo>
                    <a:lnTo>
                      <a:pt x="321" y="18"/>
                    </a:lnTo>
                    <a:lnTo>
                      <a:pt x="322" y="17"/>
                    </a:lnTo>
                    <a:lnTo>
                      <a:pt x="322" y="16"/>
                    </a:lnTo>
                    <a:lnTo>
                      <a:pt x="323" y="16"/>
                    </a:lnTo>
                    <a:lnTo>
                      <a:pt x="324" y="15"/>
                    </a:lnTo>
                    <a:lnTo>
                      <a:pt x="325" y="16"/>
                    </a:lnTo>
                    <a:lnTo>
                      <a:pt x="326" y="17"/>
                    </a:lnTo>
                    <a:lnTo>
                      <a:pt x="326" y="18"/>
                    </a:lnTo>
                    <a:lnTo>
                      <a:pt x="327" y="18"/>
                    </a:lnTo>
                    <a:lnTo>
                      <a:pt x="327" y="19"/>
                    </a:lnTo>
                    <a:lnTo>
                      <a:pt x="328" y="19"/>
                    </a:lnTo>
                    <a:lnTo>
                      <a:pt x="328" y="20"/>
                    </a:lnTo>
                    <a:lnTo>
                      <a:pt x="329" y="21"/>
                    </a:lnTo>
                    <a:lnTo>
                      <a:pt x="330" y="21"/>
                    </a:lnTo>
                    <a:lnTo>
                      <a:pt x="330" y="20"/>
                    </a:lnTo>
                    <a:lnTo>
                      <a:pt x="331" y="20"/>
                    </a:lnTo>
                    <a:lnTo>
                      <a:pt x="331" y="19"/>
                    </a:lnTo>
                    <a:lnTo>
                      <a:pt x="332" y="19"/>
                    </a:lnTo>
                    <a:lnTo>
                      <a:pt x="332" y="18"/>
                    </a:lnTo>
                    <a:lnTo>
                      <a:pt x="333" y="17"/>
                    </a:lnTo>
                    <a:lnTo>
                      <a:pt x="333" y="16"/>
                    </a:lnTo>
                    <a:lnTo>
                      <a:pt x="334" y="16"/>
                    </a:lnTo>
                    <a:lnTo>
                      <a:pt x="335" y="15"/>
                    </a:lnTo>
                    <a:lnTo>
                      <a:pt x="336" y="16"/>
                    </a:lnTo>
                    <a:lnTo>
                      <a:pt x="337" y="17"/>
                    </a:lnTo>
                    <a:lnTo>
                      <a:pt x="337" y="18"/>
                    </a:lnTo>
                    <a:lnTo>
                      <a:pt x="338" y="18"/>
                    </a:lnTo>
                    <a:lnTo>
                      <a:pt x="338" y="19"/>
                    </a:lnTo>
                    <a:lnTo>
                      <a:pt x="339" y="20"/>
                    </a:lnTo>
                    <a:lnTo>
                      <a:pt x="340" y="21"/>
                    </a:lnTo>
                    <a:lnTo>
                      <a:pt x="341" y="21"/>
                    </a:lnTo>
                    <a:lnTo>
                      <a:pt x="341" y="20"/>
                    </a:lnTo>
                    <a:lnTo>
                      <a:pt x="342" y="20"/>
                    </a:lnTo>
                    <a:lnTo>
                      <a:pt x="343" y="19"/>
                    </a:lnTo>
                    <a:lnTo>
                      <a:pt x="343" y="18"/>
                    </a:lnTo>
                    <a:lnTo>
                      <a:pt x="344" y="17"/>
                    </a:lnTo>
                    <a:lnTo>
                      <a:pt x="344" y="16"/>
                    </a:lnTo>
                    <a:lnTo>
                      <a:pt x="345" y="16"/>
                    </a:lnTo>
                    <a:lnTo>
                      <a:pt x="345" y="15"/>
                    </a:lnTo>
                    <a:lnTo>
                      <a:pt x="346" y="15"/>
                    </a:lnTo>
                    <a:lnTo>
                      <a:pt x="347" y="16"/>
                    </a:lnTo>
                    <a:lnTo>
                      <a:pt x="348" y="17"/>
                    </a:lnTo>
                    <a:lnTo>
                      <a:pt x="349" y="18"/>
                    </a:lnTo>
                    <a:lnTo>
                      <a:pt x="349" y="19"/>
                    </a:lnTo>
                    <a:lnTo>
                      <a:pt x="350" y="20"/>
                    </a:lnTo>
                    <a:lnTo>
                      <a:pt x="350" y="21"/>
                    </a:lnTo>
                    <a:lnTo>
                      <a:pt x="351" y="21"/>
                    </a:lnTo>
                    <a:lnTo>
                      <a:pt x="352" y="21"/>
                    </a:lnTo>
                    <a:lnTo>
                      <a:pt x="353" y="20"/>
                    </a:lnTo>
                    <a:lnTo>
                      <a:pt x="354" y="19"/>
                    </a:lnTo>
                    <a:lnTo>
                      <a:pt x="354" y="18"/>
                    </a:lnTo>
                    <a:lnTo>
                      <a:pt x="355" y="17"/>
                    </a:lnTo>
                    <a:lnTo>
                      <a:pt x="355" y="16"/>
                    </a:lnTo>
                    <a:lnTo>
                      <a:pt x="356" y="16"/>
                    </a:lnTo>
                    <a:lnTo>
                      <a:pt x="356" y="15"/>
                    </a:lnTo>
                    <a:lnTo>
                      <a:pt x="357" y="15"/>
                    </a:lnTo>
                    <a:lnTo>
                      <a:pt x="358" y="15"/>
                    </a:lnTo>
                    <a:lnTo>
                      <a:pt x="358" y="16"/>
                    </a:lnTo>
                    <a:lnTo>
                      <a:pt x="359" y="16"/>
                    </a:lnTo>
                    <a:lnTo>
                      <a:pt x="359" y="17"/>
                    </a:lnTo>
                    <a:lnTo>
                      <a:pt x="359" y="18"/>
                    </a:lnTo>
                    <a:lnTo>
                      <a:pt x="360" y="19"/>
                    </a:lnTo>
                    <a:lnTo>
                      <a:pt x="360" y="20"/>
                    </a:lnTo>
                    <a:lnTo>
                      <a:pt x="361" y="20"/>
                    </a:lnTo>
                    <a:lnTo>
                      <a:pt x="361" y="21"/>
                    </a:lnTo>
                    <a:lnTo>
                      <a:pt x="362" y="22"/>
                    </a:lnTo>
                    <a:lnTo>
                      <a:pt x="363" y="22"/>
                    </a:lnTo>
                    <a:lnTo>
                      <a:pt x="363" y="21"/>
                    </a:lnTo>
                    <a:lnTo>
                      <a:pt x="364" y="21"/>
                    </a:lnTo>
                    <a:lnTo>
                      <a:pt x="364" y="20"/>
                    </a:lnTo>
                    <a:lnTo>
                      <a:pt x="364" y="19"/>
                    </a:lnTo>
                    <a:lnTo>
                      <a:pt x="365" y="18"/>
                    </a:lnTo>
                    <a:lnTo>
                      <a:pt x="365" y="17"/>
                    </a:lnTo>
                    <a:lnTo>
                      <a:pt x="366" y="17"/>
                    </a:lnTo>
                    <a:lnTo>
                      <a:pt x="366" y="16"/>
                    </a:lnTo>
                    <a:lnTo>
                      <a:pt x="367" y="15"/>
                    </a:lnTo>
                    <a:lnTo>
                      <a:pt x="367" y="14"/>
                    </a:lnTo>
                    <a:lnTo>
                      <a:pt x="368" y="14"/>
                    </a:lnTo>
                    <a:lnTo>
                      <a:pt x="369" y="14"/>
                    </a:lnTo>
                    <a:lnTo>
                      <a:pt x="369" y="15"/>
                    </a:lnTo>
                    <a:lnTo>
                      <a:pt x="370" y="16"/>
                    </a:lnTo>
                    <a:lnTo>
                      <a:pt x="370" y="17"/>
                    </a:lnTo>
                    <a:lnTo>
                      <a:pt x="370" y="18"/>
                    </a:lnTo>
                    <a:lnTo>
                      <a:pt x="371" y="19"/>
                    </a:lnTo>
                    <a:lnTo>
                      <a:pt x="371" y="20"/>
                    </a:lnTo>
                    <a:lnTo>
                      <a:pt x="372" y="21"/>
                    </a:lnTo>
                    <a:lnTo>
                      <a:pt x="372" y="22"/>
                    </a:lnTo>
                    <a:lnTo>
                      <a:pt x="372" y="23"/>
                    </a:lnTo>
                    <a:lnTo>
                      <a:pt x="373" y="23"/>
                    </a:lnTo>
                    <a:lnTo>
                      <a:pt x="374" y="23"/>
                    </a:lnTo>
                    <a:lnTo>
                      <a:pt x="375" y="22"/>
                    </a:lnTo>
                    <a:lnTo>
                      <a:pt x="375" y="21"/>
                    </a:lnTo>
                    <a:lnTo>
                      <a:pt x="375" y="20"/>
                    </a:lnTo>
                    <a:lnTo>
                      <a:pt x="376" y="19"/>
                    </a:lnTo>
                    <a:lnTo>
                      <a:pt x="376" y="17"/>
                    </a:lnTo>
                    <a:lnTo>
                      <a:pt x="377" y="16"/>
                    </a:lnTo>
                    <a:lnTo>
                      <a:pt x="377" y="14"/>
                    </a:lnTo>
                    <a:lnTo>
                      <a:pt x="378" y="13"/>
                    </a:lnTo>
                    <a:lnTo>
                      <a:pt x="378" y="12"/>
                    </a:lnTo>
                    <a:lnTo>
                      <a:pt x="379" y="11"/>
                    </a:lnTo>
                    <a:lnTo>
                      <a:pt x="380" y="12"/>
                    </a:lnTo>
                    <a:lnTo>
                      <a:pt x="380" y="13"/>
                    </a:lnTo>
                    <a:lnTo>
                      <a:pt x="380" y="14"/>
                    </a:lnTo>
                    <a:lnTo>
                      <a:pt x="381" y="16"/>
                    </a:lnTo>
                    <a:lnTo>
                      <a:pt x="381" y="18"/>
                    </a:lnTo>
                    <a:lnTo>
                      <a:pt x="382" y="20"/>
                    </a:lnTo>
                    <a:lnTo>
                      <a:pt x="382" y="22"/>
                    </a:lnTo>
                    <a:lnTo>
                      <a:pt x="383" y="24"/>
                    </a:lnTo>
                    <a:lnTo>
                      <a:pt x="383" y="25"/>
                    </a:lnTo>
                    <a:lnTo>
                      <a:pt x="383" y="27"/>
                    </a:lnTo>
                    <a:lnTo>
                      <a:pt x="384" y="28"/>
                    </a:lnTo>
                    <a:lnTo>
                      <a:pt x="385" y="28"/>
                    </a:lnTo>
                    <a:lnTo>
                      <a:pt x="385" y="27"/>
                    </a:lnTo>
                    <a:lnTo>
                      <a:pt x="385" y="26"/>
                    </a:lnTo>
                    <a:lnTo>
                      <a:pt x="386" y="24"/>
                    </a:lnTo>
                    <a:lnTo>
                      <a:pt x="386" y="21"/>
                    </a:lnTo>
                    <a:lnTo>
                      <a:pt x="387" y="18"/>
                    </a:lnTo>
                    <a:lnTo>
                      <a:pt x="387" y="15"/>
                    </a:lnTo>
                    <a:lnTo>
                      <a:pt x="388" y="12"/>
                    </a:lnTo>
                    <a:lnTo>
                      <a:pt x="388" y="9"/>
                    </a:lnTo>
                    <a:lnTo>
                      <a:pt x="388" y="5"/>
                    </a:lnTo>
                    <a:lnTo>
                      <a:pt x="389" y="3"/>
                    </a:lnTo>
                    <a:lnTo>
                      <a:pt x="389" y="1"/>
                    </a:lnTo>
                    <a:lnTo>
                      <a:pt x="390" y="0"/>
                    </a:lnTo>
                    <a:lnTo>
                      <a:pt x="391" y="2"/>
                    </a:lnTo>
                    <a:lnTo>
                      <a:pt x="391" y="4"/>
                    </a:lnTo>
                    <a:lnTo>
                      <a:pt x="391" y="9"/>
                    </a:lnTo>
                    <a:lnTo>
                      <a:pt x="392" y="15"/>
                    </a:lnTo>
                    <a:lnTo>
                      <a:pt x="392" y="23"/>
                    </a:lnTo>
                    <a:lnTo>
                      <a:pt x="393" y="32"/>
                    </a:lnTo>
                    <a:lnTo>
                      <a:pt x="393" y="42"/>
                    </a:lnTo>
                    <a:lnTo>
                      <a:pt x="393" y="54"/>
                    </a:lnTo>
                    <a:lnTo>
                      <a:pt x="394" y="68"/>
                    </a:lnTo>
                    <a:lnTo>
                      <a:pt x="394" y="82"/>
                    </a:lnTo>
                    <a:lnTo>
                      <a:pt x="395" y="97"/>
                    </a:lnTo>
                    <a:lnTo>
                      <a:pt x="395" y="112"/>
                    </a:lnTo>
                    <a:lnTo>
                      <a:pt x="396" y="128"/>
                    </a:lnTo>
                    <a:lnTo>
                      <a:pt x="396" y="143"/>
                    </a:lnTo>
                    <a:lnTo>
                      <a:pt x="396" y="158"/>
                    </a:lnTo>
                    <a:lnTo>
                      <a:pt x="397" y="172"/>
                    </a:lnTo>
                    <a:lnTo>
                      <a:pt x="397" y="185"/>
                    </a:lnTo>
                    <a:lnTo>
                      <a:pt x="398" y="197"/>
                    </a:lnTo>
                    <a:lnTo>
                      <a:pt x="398" y="208"/>
                    </a:lnTo>
                    <a:lnTo>
                      <a:pt x="399" y="217"/>
                    </a:lnTo>
                    <a:lnTo>
                      <a:pt x="399" y="224"/>
                    </a:lnTo>
                    <a:lnTo>
                      <a:pt x="399" y="230"/>
                    </a:lnTo>
                    <a:lnTo>
                      <a:pt x="400" y="235"/>
                    </a:lnTo>
                    <a:lnTo>
                      <a:pt x="400" y="237"/>
                    </a:lnTo>
                    <a:lnTo>
                      <a:pt x="401" y="239"/>
                    </a:lnTo>
                    <a:lnTo>
                      <a:pt x="401" y="238"/>
                    </a:lnTo>
                    <a:lnTo>
                      <a:pt x="402" y="236"/>
                    </a:lnTo>
                    <a:lnTo>
                      <a:pt x="402" y="233"/>
                    </a:lnTo>
                    <a:lnTo>
                      <a:pt x="403" y="230"/>
                    </a:lnTo>
                    <a:lnTo>
                      <a:pt x="403" y="227"/>
                    </a:lnTo>
                    <a:lnTo>
                      <a:pt x="404" y="224"/>
                    </a:lnTo>
                    <a:lnTo>
                      <a:pt x="404" y="220"/>
                    </a:lnTo>
                    <a:lnTo>
                      <a:pt x="404" y="217"/>
                    </a:lnTo>
                    <a:lnTo>
                      <a:pt x="405" y="215"/>
                    </a:lnTo>
                    <a:lnTo>
                      <a:pt x="405" y="213"/>
                    </a:lnTo>
                    <a:lnTo>
                      <a:pt x="406" y="212"/>
                    </a:lnTo>
                    <a:lnTo>
                      <a:pt x="406" y="211"/>
                    </a:lnTo>
                    <a:lnTo>
                      <a:pt x="407" y="211"/>
                    </a:lnTo>
                    <a:lnTo>
                      <a:pt x="407" y="212"/>
                    </a:lnTo>
                    <a:lnTo>
                      <a:pt x="408" y="214"/>
                    </a:lnTo>
                    <a:lnTo>
                      <a:pt x="408" y="216"/>
                    </a:lnTo>
                    <a:lnTo>
                      <a:pt x="409" y="217"/>
                    </a:lnTo>
                    <a:lnTo>
                      <a:pt x="409" y="219"/>
                    </a:lnTo>
                    <a:lnTo>
                      <a:pt x="409" y="221"/>
                    </a:lnTo>
                    <a:lnTo>
                      <a:pt x="410" y="223"/>
                    </a:lnTo>
                    <a:lnTo>
                      <a:pt x="410" y="225"/>
                    </a:lnTo>
                    <a:lnTo>
                      <a:pt x="411" y="226"/>
                    </a:lnTo>
                    <a:lnTo>
                      <a:pt x="411" y="227"/>
                    </a:lnTo>
                    <a:lnTo>
                      <a:pt x="412" y="228"/>
                    </a:lnTo>
                    <a:lnTo>
                      <a:pt x="412" y="227"/>
                    </a:lnTo>
                    <a:lnTo>
                      <a:pt x="413" y="227"/>
                    </a:lnTo>
                    <a:lnTo>
                      <a:pt x="413" y="226"/>
                    </a:lnTo>
                    <a:lnTo>
                      <a:pt x="414" y="225"/>
                    </a:lnTo>
                    <a:lnTo>
                      <a:pt x="414" y="223"/>
                    </a:lnTo>
                    <a:lnTo>
                      <a:pt x="414" y="222"/>
                    </a:lnTo>
                    <a:lnTo>
                      <a:pt x="415" y="220"/>
                    </a:lnTo>
                    <a:lnTo>
                      <a:pt x="415" y="219"/>
                    </a:lnTo>
                    <a:lnTo>
                      <a:pt x="416" y="218"/>
                    </a:lnTo>
                    <a:lnTo>
                      <a:pt x="416" y="217"/>
                    </a:lnTo>
                    <a:lnTo>
                      <a:pt x="417" y="216"/>
                    </a:lnTo>
                    <a:lnTo>
                      <a:pt x="418" y="216"/>
                    </a:lnTo>
                    <a:lnTo>
                      <a:pt x="419" y="217"/>
                    </a:lnTo>
                    <a:lnTo>
                      <a:pt x="419" y="218"/>
                    </a:lnTo>
                    <a:lnTo>
                      <a:pt x="420" y="219"/>
                    </a:lnTo>
                  </a:path>
                </a:pathLst>
              </a:custGeom>
              <a:noFill/>
              <a:ln w="4286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69" name="Freeform 61"/>
              <p:cNvSpPr>
                <a:spLocks/>
              </p:cNvSpPr>
              <p:nvPr/>
            </p:nvSpPr>
            <p:spPr bwMode="auto">
              <a:xfrm>
                <a:off x="1088" y="1229"/>
                <a:ext cx="3775" cy="2167"/>
              </a:xfrm>
              <a:custGeom>
                <a:avLst/>
                <a:gdLst>
                  <a:gd name="T0" fmla="*/ 5 w 420"/>
                  <a:gd name="T1" fmla="*/ 62 h 241"/>
                  <a:gd name="T2" fmla="*/ 10 w 420"/>
                  <a:gd name="T3" fmla="*/ 17 h 241"/>
                  <a:gd name="T4" fmla="*/ 17 w 420"/>
                  <a:gd name="T5" fmla="*/ 1 h 241"/>
                  <a:gd name="T6" fmla="*/ 23 w 420"/>
                  <a:gd name="T7" fmla="*/ 14 h 241"/>
                  <a:gd name="T8" fmla="*/ 28 w 420"/>
                  <a:gd name="T9" fmla="*/ 27 h 241"/>
                  <a:gd name="T10" fmla="*/ 37 w 420"/>
                  <a:gd name="T11" fmla="*/ 27 h 241"/>
                  <a:gd name="T12" fmla="*/ 44 w 420"/>
                  <a:gd name="T13" fmla="*/ 15 h 241"/>
                  <a:gd name="T14" fmla="*/ 55 w 420"/>
                  <a:gd name="T15" fmla="*/ 15 h 241"/>
                  <a:gd name="T16" fmla="*/ 61 w 420"/>
                  <a:gd name="T17" fmla="*/ 25 h 241"/>
                  <a:gd name="T18" fmla="*/ 72 w 420"/>
                  <a:gd name="T19" fmla="*/ 22 h 241"/>
                  <a:gd name="T20" fmla="*/ 79 w 420"/>
                  <a:gd name="T21" fmla="*/ 12 h 241"/>
                  <a:gd name="T22" fmla="*/ 89 w 420"/>
                  <a:gd name="T23" fmla="*/ 18 h 241"/>
                  <a:gd name="T24" fmla="*/ 97 w 420"/>
                  <a:gd name="T25" fmla="*/ 29 h 241"/>
                  <a:gd name="T26" fmla="*/ 105 w 420"/>
                  <a:gd name="T27" fmla="*/ 23 h 241"/>
                  <a:gd name="T28" fmla="*/ 110 w 420"/>
                  <a:gd name="T29" fmla="*/ 8 h 241"/>
                  <a:gd name="T30" fmla="*/ 117 w 420"/>
                  <a:gd name="T31" fmla="*/ 2 h 241"/>
                  <a:gd name="T32" fmla="*/ 123 w 420"/>
                  <a:gd name="T33" fmla="*/ 27 h 241"/>
                  <a:gd name="T34" fmla="*/ 128 w 420"/>
                  <a:gd name="T35" fmla="*/ 79 h 241"/>
                  <a:gd name="T36" fmla="*/ 133 w 420"/>
                  <a:gd name="T37" fmla="*/ 145 h 241"/>
                  <a:gd name="T38" fmla="*/ 139 w 420"/>
                  <a:gd name="T39" fmla="*/ 203 h 241"/>
                  <a:gd name="T40" fmla="*/ 144 w 420"/>
                  <a:gd name="T41" fmla="*/ 235 h 241"/>
                  <a:gd name="T42" fmla="*/ 152 w 420"/>
                  <a:gd name="T43" fmla="*/ 234 h 241"/>
                  <a:gd name="T44" fmla="*/ 158 w 420"/>
                  <a:gd name="T45" fmla="*/ 220 h 241"/>
                  <a:gd name="T46" fmla="*/ 165 w 420"/>
                  <a:gd name="T47" fmla="*/ 211 h 241"/>
                  <a:gd name="T48" fmla="*/ 172 w 420"/>
                  <a:gd name="T49" fmla="*/ 220 h 241"/>
                  <a:gd name="T50" fmla="*/ 182 w 420"/>
                  <a:gd name="T51" fmla="*/ 230 h 241"/>
                  <a:gd name="T52" fmla="*/ 190 w 420"/>
                  <a:gd name="T53" fmla="*/ 220 h 241"/>
                  <a:gd name="T54" fmla="*/ 199 w 420"/>
                  <a:gd name="T55" fmla="*/ 214 h 241"/>
                  <a:gd name="T56" fmla="*/ 207 w 420"/>
                  <a:gd name="T57" fmla="*/ 224 h 241"/>
                  <a:gd name="T58" fmla="*/ 217 w 420"/>
                  <a:gd name="T59" fmla="*/ 229 h 241"/>
                  <a:gd name="T60" fmla="*/ 223 w 420"/>
                  <a:gd name="T61" fmla="*/ 219 h 241"/>
                  <a:gd name="T62" fmla="*/ 232 w 420"/>
                  <a:gd name="T63" fmla="*/ 211 h 241"/>
                  <a:gd name="T64" fmla="*/ 238 w 420"/>
                  <a:gd name="T65" fmla="*/ 221 h 241"/>
                  <a:gd name="T66" fmla="*/ 243 w 420"/>
                  <a:gd name="T67" fmla="*/ 236 h 241"/>
                  <a:gd name="T68" fmla="*/ 251 w 420"/>
                  <a:gd name="T69" fmla="*/ 233 h 241"/>
                  <a:gd name="T70" fmla="*/ 257 w 420"/>
                  <a:gd name="T71" fmla="*/ 197 h 241"/>
                  <a:gd name="T72" fmla="*/ 262 w 420"/>
                  <a:gd name="T73" fmla="*/ 138 h 241"/>
                  <a:gd name="T74" fmla="*/ 267 w 420"/>
                  <a:gd name="T75" fmla="*/ 72 h 241"/>
                  <a:gd name="T76" fmla="*/ 273 w 420"/>
                  <a:gd name="T77" fmla="*/ 23 h 241"/>
                  <a:gd name="T78" fmla="*/ 278 w 420"/>
                  <a:gd name="T79" fmla="*/ 1 h 241"/>
                  <a:gd name="T80" fmla="*/ 286 w 420"/>
                  <a:gd name="T81" fmla="*/ 11 h 241"/>
                  <a:gd name="T82" fmla="*/ 291 w 420"/>
                  <a:gd name="T83" fmla="*/ 25 h 241"/>
                  <a:gd name="T84" fmla="*/ 300 w 420"/>
                  <a:gd name="T85" fmla="*/ 28 h 241"/>
                  <a:gd name="T86" fmla="*/ 306 w 420"/>
                  <a:gd name="T87" fmla="*/ 17 h 241"/>
                  <a:gd name="T88" fmla="*/ 315 w 420"/>
                  <a:gd name="T89" fmla="*/ 11 h 241"/>
                  <a:gd name="T90" fmla="*/ 322 w 420"/>
                  <a:gd name="T91" fmla="*/ 20 h 241"/>
                  <a:gd name="T92" fmla="*/ 332 w 420"/>
                  <a:gd name="T93" fmla="*/ 26 h 241"/>
                  <a:gd name="T94" fmla="*/ 340 w 420"/>
                  <a:gd name="T95" fmla="*/ 15 h 241"/>
                  <a:gd name="T96" fmla="*/ 350 w 420"/>
                  <a:gd name="T97" fmla="*/ 13 h 241"/>
                  <a:gd name="T98" fmla="*/ 356 w 420"/>
                  <a:gd name="T99" fmla="*/ 24 h 241"/>
                  <a:gd name="T100" fmla="*/ 364 w 420"/>
                  <a:gd name="T101" fmla="*/ 29 h 241"/>
                  <a:gd name="T102" fmla="*/ 370 w 420"/>
                  <a:gd name="T103" fmla="*/ 18 h 241"/>
                  <a:gd name="T104" fmla="*/ 376 w 420"/>
                  <a:gd name="T105" fmla="*/ 4 h 241"/>
                  <a:gd name="T106" fmla="*/ 383 w 420"/>
                  <a:gd name="T107" fmla="*/ 9 h 241"/>
                  <a:gd name="T108" fmla="*/ 389 w 420"/>
                  <a:gd name="T109" fmla="*/ 47 h 241"/>
                  <a:gd name="T110" fmla="*/ 394 w 420"/>
                  <a:gd name="T111" fmla="*/ 108 h 241"/>
                  <a:gd name="T112" fmla="*/ 400 w 420"/>
                  <a:gd name="T113" fmla="*/ 173 h 241"/>
                  <a:gd name="T114" fmla="*/ 405 w 420"/>
                  <a:gd name="T115" fmla="*/ 221 h 241"/>
                  <a:gd name="T116" fmla="*/ 411 w 420"/>
                  <a:gd name="T117" fmla="*/ 240 h 241"/>
                  <a:gd name="T118" fmla="*/ 419 w 420"/>
                  <a:gd name="T119" fmla="*/ 228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420" h="241">
                    <a:moveTo>
                      <a:pt x="0" y="121"/>
                    </a:moveTo>
                    <a:lnTo>
                      <a:pt x="0" y="115"/>
                    </a:lnTo>
                    <a:lnTo>
                      <a:pt x="0" y="110"/>
                    </a:lnTo>
                    <a:lnTo>
                      <a:pt x="1" y="105"/>
                    </a:lnTo>
                    <a:lnTo>
                      <a:pt x="1" y="100"/>
                    </a:lnTo>
                    <a:lnTo>
                      <a:pt x="2" y="95"/>
                    </a:lnTo>
                    <a:lnTo>
                      <a:pt x="2" y="90"/>
                    </a:lnTo>
                    <a:lnTo>
                      <a:pt x="2" y="85"/>
                    </a:lnTo>
                    <a:lnTo>
                      <a:pt x="3" y="80"/>
                    </a:lnTo>
                    <a:lnTo>
                      <a:pt x="3" y="75"/>
                    </a:lnTo>
                    <a:lnTo>
                      <a:pt x="4" y="71"/>
                    </a:lnTo>
                    <a:lnTo>
                      <a:pt x="4" y="66"/>
                    </a:lnTo>
                    <a:lnTo>
                      <a:pt x="5" y="62"/>
                    </a:lnTo>
                    <a:lnTo>
                      <a:pt x="5" y="57"/>
                    </a:lnTo>
                    <a:lnTo>
                      <a:pt x="5" y="53"/>
                    </a:lnTo>
                    <a:lnTo>
                      <a:pt x="6" y="49"/>
                    </a:lnTo>
                    <a:lnTo>
                      <a:pt x="6" y="45"/>
                    </a:lnTo>
                    <a:lnTo>
                      <a:pt x="7" y="41"/>
                    </a:lnTo>
                    <a:lnTo>
                      <a:pt x="7" y="38"/>
                    </a:lnTo>
                    <a:lnTo>
                      <a:pt x="7" y="34"/>
                    </a:lnTo>
                    <a:lnTo>
                      <a:pt x="8" y="31"/>
                    </a:lnTo>
                    <a:lnTo>
                      <a:pt x="8" y="28"/>
                    </a:lnTo>
                    <a:lnTo>
                      <a:pt x="9" y="25"/>
                    </a:lnTo>
                    <a:lnTo>
                      <a:pt x="9" y="22"/>
                    </a:lnTo>
                    <a:lnTo>
                      <a:pt x="10" y="19"/>
                    </a:lnTo>
                    <a:lnTo>
                      <a:pt x="10" y="17"/>
                    </a:lnTo>
                    <a:lnTo>
                      <a:pt x="10" y="14"/>
                    </a:lnTo>
                    <a:lnTo>
                      <a:pt x="11" y="12"/>
                    </a:lnTo>
                    <a:lnTo>
                      <a:pt x="11" y="10"/>
                    </a:lnTo>
                    <a:lnTo>
                      <a:pt x="12" y="9"/>
                    </a:lnTo>
                    <a:lnTo>
                      <a:pt x="12" y="7"/>
                    </a:lnTo>
                    <a:lnTo>
                      <a:pt x="13" y="6"/>
                    </a:lnTo>
                    <a:lnTo>
                      <a:pt x="13" y="4"/>
                    </a:lnTo>
                    <a:lnTo>
                      <a:pt x="13" y="3"/>
                    </a:lnTo>
                    <a:lnTo>
                      <a:pt x="14" y="3"/>
                    </a:lnTo>
                    <a:lnTo>
                      <a:pt x="14" y="2"/>
                    </a:lnTo>
                    <a:lnTo>
                      <a:pt x="15" y="1"/>
                    </a:lnTo>
                    <a:lnTo>
                      <a:pt x="16" y="1"/>
                    </a:lnTo>
                    <a:lnTo>
                      <a:pt x="17" y="1"/>
                    </a:lnTo>
                    <a:lnTo>
                      <a:pt x="18" y="1"/>
                    </a:lnTo>
                    <a:lnTo>
                      <a:pt x="18" y="2"/>
                    </a:lnTo>
                    <a:lnTo>
                      <a:pt x="19" y="3"/>
                    </a:lnTo>
                    <a:lnTo>
                      <a:pt x="19" y="4"/>
                    </a:lnTo>
                    <a:lnTo>
                      <a:pt x="20" y="5"/>
                    </a:lnTo>
                    <a:lnTo>
                      <a:pt x="20" y="6"/>
                    </a:lnTo>
                    <a:lnTo>
                      <a:pt x="21" y="7"/>
                    </a:lnTo>
                    <a:lnTo>
                      <a:pt x="21" y="8"/>
                    </a:lnTo>
                    <a:lnTo>
                      <a:pt x="21" y="9"/>
                    </a:lnTo>
                    <a:lnTo>
                      <a:pt x="22" y="10"/>
                    </a:lnTo>
                    <a:lnTo>
                      <a:pt x="22" y="11"/>
                    </a:lnTo>
                    <a:lnTo>
                      <a:pt x="23" y="12"/>
                    </a:lnTo>
                    <a:lnTo>
                      <a:pt x="23" y="14"/>
                    </a:lnTo>
                    <a:lnTo>
                      <a:pt x="23" y="15"/>
                    </a:lnTo>
                    <a:lnTo>
                      <a:pt x="24" y="16"/>
                    </a:lnTo>
                    <a:lnTo>
                      <a:pt x="24" y="17"/>
                    </a:lnTo>
                    <a:lnTo>
                      <a:pt x="25" y="18"/>
                    </a:lnTo>
                    <a:lnTo>
                      <a:pt x="25" y="19"/>
                    </a:lnTo>
                    <a:lnTo>
                      <a:pt x="26" y="20"/>
                    </a:lnTo>
                    <a:lnTo>
                      <a:pt x="26" y="21"/>
                    </a:lnTo>
                    <a:lnTo>
                      <a:pt x="26" y="22"/>
                    </a:lnTo>
                    <a:lnTo>
                      <a:pt x="27" y="23"/>
                    </a:lnTo>
                    <a:lnTo>
                      <a:pt x="27" y="24"/>
                    </a:lnTo>
                    <a:lnTo>
                      <a:pt x="28" y="25"/>
                    </a:lnTo>
                    <a:lnTo>
                      <a:pt x="28" y="26"/>
                    </a:lnTo>
                    <a:lnTo>
                      <a:pt x="28" y="27"/>
                    </a:lnTo>
                    <a:lnTo>
                      <a:pt x="29" y="27"/>
                    </a:lnTo>
                    <a:lnTo>
                      <a:pt x="29" y="28"/>
                    </a:lnTo>
                    <a:lnTo>
                      <a:pt x="30" y="29"/>
                    </a:lnTo>
                    <a:lnTo>
                      <a:pt x="31" y="29"/>
                    </a:lnTo>
                    <a:lnTo>
                      <a:pt x="31" y="30"/>
                    </a:lnTo>
                    <a:lnTo>
                      <a:pt x="32" y="30"/>
                    </a:lnTo>
                    <a:lnTo>
                      <a:pt x="33" y="30"/>
                    </a:lnTo>
                    <a:lnTo>
                      <a:pt x="34" y="30"/>
                    </a:lnTo>
                    <a:lnTo>
                      <a:pt x="34" y="29"/>
                    </a:lnTo>
                    <a:lnTo>
                      <a:pt x="35" y="29"/>
                    </a:lnTo>
                    <a:lnTo>
                      <a:pt x="36" y="28"/>
                    </a:lnTo>
                    <a:lnTo>
                      <a:pt x="36" y="27"/>
                    </a:lnTo>
                    <a:lnTo>
                      <a:pt x="37" y="27"/>
                    </a:lnTo>
                    <a:lnTo>
                      <a:pt x="37" y="26"/>
                    </a:lnTo>
                    <a:lnTo>
                      <a:pt x="38" y="25"/>
                    </a:lnTo>
                    <a:lnTo>
                      <a:pt x="39" y="24"/>
                    </a:lnTo>
                    <a:lnTo>
                      <a:pt x="39" y="23"/>
                    </a:lnTo>
                    <a:lnTo>
                      <a:pt x="39" y="22"/>
                    </a:lnTo>
                    <a:lnTo>
                      <a:pt x="40" y="22"/>
                    </a:lnTo>
                    <a:lnTo>
                      <a:pt x="40" y="21"/>
                    </a:lnTo>
                    <a:lnTo>
                      <a:pt x="41" y="20"/>
                    </a:lnTo>
                    <a:lnTo>
                      <a:pt x="41" y="19"/>
                    </a:lnTo>
                    <a:lnTo>
                      <a:pt x="42" y="18"/>
                    </a:lnTo>
                    <a:lnTo>
                      <a:pt x="42" y="17"/>
                    </a:lnTo>
                    <a:lnTo>
                      <a:pt x="43" y="16"/>
                    </a:lnTo>
                    <a:lnTo>
                      <a:pt x="44" y="15"/>
                    </a:lnTo>
                    <a:lnTo>
                      <a:pt x="44" y="14"/>
                    </a:lnTo>
                    <a:lnTo>
                      <a:pt x="45" y="13"/>
                    </a:lnTo>
                    <a:lnTo>
                      <a:pt x="46" y="12"/>
                    </a:lnTo>
                    <a:lnTo>
                      <a:pt x="47" y="12"/>
                    </a:lnTo>
                    <a:lnTo>
                      <a:pt x="47" y="11"/>
                    </a:lnTo>
                    <a:lnTo>
                      <a:pt x="48" y="11"/>
                    </a:lnTo>
                    <a:lnTo>
                      <a:pt x="49" y="11"/>
                    </a:lnTo>
                    <a:lnTo>
                      <a:pt x="50" y="11"/>
                    </a:lnTo>
                    <a:lnTo>
                      <a:pt x="51" y="11"/>
                    </a:lnTo>
                    <a:lnTo>
                      <a:pt x="52" y="12"/>
                    </a:lnTo>
                    <a:lnTo>
                      <a:pt x="53" y="13"/>
                    </a:lnTo>
                    <a:lnTo>
                      <a:pt x="54" y="14"/>
                    </a:lnTo>
                    <a:lnTo>
                      <a:pt x="55" y="15"/>
                    </a:lnTo>
                    <a:lnTo>
                      <a:pt x="55" y="16"/>
                    </a:lnTo>
                    <a:lnTo>
                      <a:pt x="56" y="17"/>
                    </a:lnTo>
                    <a:lnTo>
                      <a:pt x="57" y="18"/>
                    </a:lnTo>
                    <a:lnTo>
                      <a:pt x="57" y="19"/>
                    </a:lnTo>
                    <a:lnTo>
                      <a:pt x="58" y="20"/>
                    </a:lnTo>
                    <a:lnTo>
                      <a:pt x="58" y="21"/>
                    </a:lnTo>
                    <a:lnTo>
                      <a:pt x="59" y="21"/>
                    </a:lnTo>
                    <a:lnTo>
                      <a:pt x="59" y="22"/>
                    </a:lnTo>
                    <a:lnTo>
                      <a:pt x="60" y="22"/>
                    </a:lnTo>
                    <a:lnTo>
                      <a:pt x="60" y="23"/>
                    </a:lnTo>
                    <a:lnTo>
                      <a:pt x="60" y="24"/>
                    </a:lnTo>
                    <a:lnTo>
                      <a:pt x="61" y="24"/>
                    </a:lnTo>
                    <a:lnTo>
                      <a:pt x="61" y="25"/>
                    </a:lnTo>
                    <a:lnTo>
                      <a:pt x="62" y="25"/>
                    </a:lnTo>
                    <a:lnTo>
                      <a:pt x="63" y="26"/>
                    </a:lnTo>
                    <a:lnTo>
                      <a:pt x="64" y="27"/>
                    </a:lnTo>
                    <a:lnTo>
                      <a:pt x="65" y="27"/>
                    </a:lnTo>
                    <a:lnTo>
                      <a:pt x="66" y="27"/>
                    </a:lnTo>
                    <a:lnTo>
                      <a:pt x="67" y="27"/>
                    </a:lnTo>
                    <a:lnTo>
                      <a:pt x="68" y="26"/>
                    </a:lnTo>
                    <a:lnTo>
                      <a:pt x="69" y="26"/>
                    </a:lnTo>
                    <a:lnTo>
                      <a:pt x="69" y="25"/>
                    </a:lnTo>
                    <a:lnTo>
                      <a:pt x="70" y="25"/>
                    </a:lnTo>
                    <a:lnTo>
                      <a:pt x="70" y="24"/>
                    </a:lnTo>
                    <a:lnTo>
                      <a:pt x="71" y="23"/>
                    </a:lnTo>
                    <a:lnTo>
                      <a:pt x="72" y="22"/>
                    </a:lnTo>
                    <a:lnTo>
                      <a:pt x="72" y="21"/>
                    </a:lnTo>
                    <a:lnTo>
                      <a:pt x="73" y="21"/>
                    </a:lnTo>
                    <a:lnTo>
                      <a:pt x="73" y="20"/>
                    </a:lnTo>
                    <a:lnTo>
                      <a:pt x="73" y="19"/>
                    </a:lnTo>
                    <a:lnTo>
                      <a:pt x="74" y="19"/>
                    </a:lnTo>
                    <a:lnTo>
                      <a:pt x="74" y="18"/>
                    </a:lnTo>
                    <a:lnTo>
                      <a:pt x="75" y="17"/>
                    </a:lnTo>
                    <a:lnTo>
                      <a:pt x="76" y="16"/>
                    </a:lnTo>
                    <a:lnTo>
                      <a:pt x="76" y="15"/>
                    </a:lnTo>
                    <a:lnTo>
                      <a:pt x="77" y="14"/>
                    </a:lnTo>
                    <a:lnTo>
                      <a:pt x="78" y="13"/>
                    </a:lnTo>
                    <a:lnTo>
                      <a:pt x="78" y="12"/>
                    </a:lnTo>
                    <a:lnTo>
                      <a:pt x="79" y="12"/>
                    </a:lnTo>
                    <a:lnTo>
                      <a:pt x="80" y="11"/>
                    </a:lnTo>
                    <a:lnTo>
                      <a:pt x="81" y="11"/>
                    </a:lnTo>
                    <a:lnTo>
                      <a:pt x="82" y="11"/>
                    </a:lnTo>
                    <a:lnTo>
                      <a:pt x="83" y="11"/>
                    </a:lnTo>
                    <a:lnTo>
                      <a:pt x="84" y="11"/>
                    </a:lnTo>
                    <a:lnTo>
                      <a:pt x="85" y="12"/>
                    </a:lnTo>
                    <a:lnTo>
                      <a:pt x="86" y="13"/>
                    </a:lnTo>
                    <a:lnTo>
                      <a:pt x="86" y="14"/>
                    </a:lnTo>
                    <a:lnTo>
                      <a:pt x="87" y="14"/>
                    </a:lnTo>
                    <a:lnTo>
                      <a:pt x="87" y="15"/>
                    </a:lnTo>
                    <a:lnTo>
                      <a:pt x="88" y="16"/>
                    </a:lnTo>
                    <a:lnTo>
                      <a:pt x="89" y="17"/>
                    </a:lnTo>
                    <a:lnTo>
                      <a:pt x="89" y="18"/>
                    </a:lnTo>
                    <a:lnTo>
                      <a:pt x="90" y="19"/>
                    </a:lnTo>
                    <a:lnTo>
                      <a:pt x="90" y="20"/>
                    </a:lnTo>
                    <a:lnTo>
                      <a:pt x="91" y="21"/>
                    </a:lnTo>
                    <a:lnTo>
                      <a:pt x="91" y="22"/>
                    </a:lnTo>
                    <a:lnTo>
                      <a:pt x="92" y="23"/>
                    </a:lnTo>
                    <a:lnTo>
                      <a:pt x="92" y="24"/>
                    </a:lnTo>
                    <a:lnTo>
                      <a:pt x="93" y="24"/>
                    </a:lnTo>
                    <a:lnTo>
                      <a:pt x="93" y="25"/>
                    </a:lnTo>
                    <a:lnTo>
                      <a:pt x="94" y="26"/>
                    </a:lnTo>
                    <a:lnTo>
                      <a:pt x="94" y="27"/>
                    </a:lnTo>
                    <a:lnTo>
                      <a:pt x="95" y="28"/>
                    </a:lnTo>
                    <a:lnTo>
                      <a:pt x="96" y="29"/>
                    </a:lnTo>
                    <a:lnTo>
                      <a:pt x="97" y="29"/>
                    </a:lnTo>
                    <a:lnTo>
                      <a:pt x="97" y="30"/>
                    </a:lnTo>
                    <a:lnTo>
                      <a:pt x="98" y="30"/>
                    </a:lnTo>
                    <a:lnTo>
                      <a:pt x="99" y="30"/>
                    </a:lnTo>
                    <a:lnTo>
                      <a:pt x="100" y="30"/>
                    </a:lnTo>
                    <a:lnTo>
                      <a:pt x="100" y="29"/>
                    </a:lnTo>
                    <a:lnTo>
                      <a:pt x="101" y="29"/>
                    </a:lnTo>
                    <a:lnTo>
                      <a:pt x="102" y="28"/>
                    </a:lnTo>
                    <a:lnTo>
                      <a:pt x="102" y="27"/>
                    </a:lnTo>
                    <a:lnTo>
                      <a:pt x="103" y="26"/>
                    </a:lnTo>
                    <a:lnTo>
                      <a:pt x="103" y="25"/>
                    </a:lnTo>
                    <a:lnTo>
                      <a:pt x="104" y="25"/>
                    </a:lnTo>
                    <a:lnTo>
                      <a:pt x="104" y="24"/>
                    </a:lnTo>
                    <a:lnTo>
                      <a:pt x="105" y="23"/>
                    </a:lnTo>
                    <a:lnTo>
                      <a:pt x="105" y="22"/>
                    </a:lnTo>
                    <a:lnTo>
                      <a:pt x="105" y="21"/>
                    </a:lnTo>
                    <a:lnTo>
                      <a:pt x="106" y="19"/>
                    </a:lnTo>
                    <a:lnTo>
                      <a:pt x="106" y="18"/>
                    </a:lnTo>
                    <a:lnTo>
                      <a:pt x="107" y="17"/>
                    </a:lnTo>
                    <a:lnTo>
                      <a:pt x="107" y="16"/>
                    </a:lnTo>
                    <a:lnTo>
                      <a:pt x="107" y="15"/>
                    </a:lnTo>
                    <a:lnTo>
                      <a:pt x="108" y="14"/>
                    </a:lnTo>
                    <a:lnTo>
                      <a:pt x="108" y="13"/>
                    </a:lnTo>
                    <a:lnTo>
                      <a:pt x="109" y="11"/>
                    </a:lnTo>
                    <a:lnTo>
                      <a:pt x="109" y="10"/>
                    </a:lnTo>
                    <a:lnTo>
                      <a:pt x="110" y="9"/>
                    </a:lnTo>
                    <a:lnTo>
                      <a:pt x="110" y="8"/>
                    </a:lnTo>
                    <a:lnTo>
                      <a:pt x="110" y="7"/>
                    </a:lnTo>
                    <a:lnTo>
                      <a:pt x="111" y="6"/>
                    </a:lnTo>
                    <a:lnTo>
                      <a:pt x="111" y="5"/>
                    </a:lnTo>
                    <a:lnTo>
                      <a:pt x="112" y="4"/>
                    </a:lnTo>
                    <a:lnTo>
                      <a:pt x="112" y="3"/>
                    </a:lnTo>
                    <a:lnTo>
                      <a:pt x="113" y="2"/>
                    </a:lnTo>
                    <a:lnTo>
                      <a:pt x="113" y="1"/>
                    </a:lnTo>
                    <a:lnTo>
                      <a:pt x="114" y="1"/>
                    </a:lnTo>
                    <a:lnTo>
                      <a:pt x="115" y="1"/>
                    </a:lnTo>
                    <a:lnTo>
                      <a:pt x="115" y="0"/>
                    </a:lnTo>
                    <a:lnTo>
                      <a:pt x="115" y="1"/>
                    </a:lnTo>
                    <a:lnTo>
                      <a:pt x="116" y="1"/>
                    </a:lnTo>
                    <a:lnTo>
                      <a:pt x="117" y="2"/>
                    </a:lnTo>
                    <a:lnTo>
                      <a:pt x="118" y="3"/>
                    </a:lnTo>
                    <a:lnTo>
                      <a:pt x="118" y="4"/>
                    </a:lnTo>
                    <a:lnTo>
                      <a:pt x="118" y="5"/>
                    </a:lnTo>
                    <a:lnTo>
                      <a:pt x="119" y="7"/>
                    </a:lnTo>
                    <a:lnTo>
                      <a:pt x="119" y="8"/>
                    </a:lnTo>
                    <a:lnTo>
                      <a:pt x="120" y="10"/>
                    </a:lnTo>
                    <a:lnTo>
                      <a:pt x="120" y="12"/>
                    </a:lnTo>
                    <a:lnTo>
                      <a:pt x="120" y="14"/>
                    </a:lnTo>
                    <a:lnTo>
                      <a:pt x="121" y="16"/>
                    </a:lnTo>
                    <a:lnTo>
                      <a:pt x="121" y="19"/>
                    </a:lnTo>
                    <a:lnTo>
                      <a:pt x="122" y="21"/>
                    </a:lnTo>
                    <a:lnTo>
                      <a:pt x="122" y="24"/>
                    </a:lnTo>
                    <a:lnTo>
                      <a:pt x="123" y="27"/>
                    </a:lnTo>
                    <a:lnTo>
                      <a:pt x="123" y="30"/>
                    </a:lnTo>
                    <a:lnTo>
                      <a:pt x="123" y="33"/>
                    </a:lnTo>
                    <a:lnTo>
                      <a:pt x="124" y="37"/>
                    </a:lnTo>
                    <a:lnTo>
                      <a:pt x="124" y="41"/>
                    </a:lnTo>
                    <a:lnTo>
                      <a:pt x="125" y="44"/>
                    </a:lnTo>
                    <a:lnTo>
                      <a:pt x="125" y="48"/>
                    </a:lnTo>
                    <a:lnTo>
                      <a:pt x="126" y="52"/>
                    </a:lnTo>
                    <a:lnTo>
                      <a:pt x="126" y="57"/>
                    </a:lnTo>
                    <a:lnTo>
                      <a:pt x="126" y="61"/>
                    </a:lnTo>
                    <a:lnTo>
                      <a:pt x="127" y="65"/>
                    </a:lnTo>
                    <a:lnTo>
                      <a:pt x="127" y="70"/>
                    </a:lnTo>
                    <a:lnTo>
                      <a:pt x="128" y="75"/>
                    </a:lnTo>
                    <a:lnTo>
                      <a:pt x="128" y="79"/>
                    </a:lnTo>
                    <a:lnTo>
                      <a:pt x="128" y="84"/>
                    </a:lnTo>
                    <a:lnTo>
                      <a:pt x="129" y="89"/>
                    </a:lnTo>
                    <a:lnTo>
                      <a:pt x="129" y="94"/>
                    </a:lnTo>
                    <a:lnTo>
                      <a:pt x="130" y="99"/>
                    </a:lnTo>
                    <a:lnTo>
                      <a:pt x="130" y="104"/>
                    </a:lnTo>
                    <a:lnTo>
                      <a:pt x="131" y="109"/>
                    </a:lnTo>
                    <a:lnTo>
                      <a:pt x="131" y="115"/>
                    </a:lnTo>
                    <a:lnTo>
                      <a:pt x="131" y="120"/>
                    </a:lnTo>
                    <a:lnTo>
                      <a:pt x="132" y="125"/>
                    </a:lnTo>
                    <a:lnTo>
                      <a:pt x="132" y="130"/>
                    </a:lnTo>
                    <a:lnTo>
                      <a:pt x="133" y="135"/>
                    </a:lnTo>
                    <a:lnTo>
                      <a:pt x="133" y="140"/>
                    </a:lnTo>
                    <a:lnTo>
                      <a:pt x="133" y="145"/>
                    </a:lnTo>
                    <a:lnTo>
                      <a:pt x="134" y="150"/>
                    </a:lnTo>
                    <a:lnTo>
                      <a:pt x="134" y="155"/>
                    </a:lnTo>
                    <a:lnTo>
                      <a:pt x="135" y="160"/>
                    </a:lnTo>
                    <a:lnTo>
                      <a:pt x="135" y="165"/>
                    </a:lnTo>
                    <a:lnTo>
                      <a:pt x="136" y="170"/>
                    </a:lnTo>
                    <a:lnTo>
                      <a:pt x="136" y="174"/>
                    </a:lnTo>
                    <a:lnTo>
                      <a:pt x="136" y="179"/>
                    </a:lnTo>
                    <a:lnTo>
                      <a:pt x="137" y="183"/>
                    </a:lnTo>
                    <a:lnTo>
                      <a:pt x="137" y="187"/>
                    </a:lnTo>
                    <a:lnTo>
                      <a:pt x="138" y="191"/>
                    </a:lnTo>
                    <a:lnTo>
                      <a:pt x="138" y="195"/>
                    </a:lnTo>
                    <a:lnTo>
                      <a:pt x="139" y="199"/>
                    </a:lnTo>
                    <a:lnTo>
                      <a:pt x="139" y="203"/>
                    </a:lnTo>
                    <a:lnTo>
                      <a:pt x="139" y="206"/>
                    </a:lnTo>
                    <a:lnTo>
                      <a:pt x="140" y="210"/>
                    </a:lnTo>
                    <a:lnTo>
                      <a:pt x="140" y="213"/>
                    </a:lnTo>
                    <a:lnTo>
                      <a:pt x="141" y="216"/>
                    </a:lnTo>
                    <a:lnTo>
                      <a:pt x="141" y="219"/>
                    </a:lnTo>
                    <a:lnTo>
                      <a:pt x="141" y="221"/>
                    </a:lnTo>
                    <a:lnTo>
                      <a:pt x="142" y="224"/>
                    </a:lnTo>
                    <a:lnTo>
                      <a:pt x="142" y="226"/>
                    </a:lnTo>
                    <a:lnTo>
                      <a:pt x="143" y="228"/>
                    </a:lnTo>
                    <a:lnTo>
                      <a:pt x="143" y="230"/>
                    </a:lnTo>
                    <a:lnTo>
                      <a:pt x="144" y="232"/>
                    </a:lnTo>
                    <a:lnTo>
                      <a:pt x="144" y="234"/>
                    </a:lnTo>
                    <a:lnTo>
                      <a:pt x="144" y="235"/>
                    </a:lnTo>
                    <a:lnTo>
                      <a:pt x="145" y="236"/>
                    </a:lnTo>
                    <a:lnTo>
                      <a:pt x="145" y="237"/>
                    </a:lnTo>
                    <a:lnTo>
                      <a:pt x="146" y="238"/>
                    </a:lnTo>
                    <a:lnTo>
                      <a:pt x="146" y="239"/>
                    </a:lnTo>
                    <a:lnTo>
                      <a:pt x="147" y="240"/>
                    </a:lnTo>
                    <a:lnTo>
                      <a:pt x="148" y="240"/>
                    </a:lnTo>
                    <a:lnTo>
                      <a:pt x="149" y="240"/>
                    </a:lnTo>
                    <a:lnTo>
                      <a:pt x="150" y="239"/>
                    </a:lnTo>
                    <a:lnTo>
                      <a:pt x="151" y="238"/>
                    </a:lnTo>
                    <a:lnTo>
                      <a:pt x="151" y="237"/>
                    </a:lnTo>
                    <a:lnTo>
                      <a:pt x="152" y="236"/>
                    </a:lnTo>
                    <a:lnTo>
                      <a:pt x="152" y="235"/>
                    </a:lnTo>
                    <a:lnTo>
                      <a:pt x="152" y="234"/>
                    </a:lnTo>
                    <a:lnTo>
                      <a:pt x="153" y="233"/>
                    </a:lnTo>
                    <a:lnTo>
                      <a:pt x="153" y="232"/>
                    </a:lnTo>
                    <a:lnTo>
                      <a:pt x="154" y="231"/>
                    </a:lnTo>
                    <a:lnTo>
                      <a:pt x="154" y="230"/>
                    </a:lnTo>
                    <a:lnTo>
                      <a:pt x="154" y="229"/>
                    </a:lnTo>
                    <a:lnTo>
                      <a:pt x="155" y="228"/>
                    </a:lnTo>
                    <a:lnTo>
                      <a:pt x="155" y="226"/>
                    </a:lnTo>
                    <a:lnTo>
                      <a:pt x="156" y="225"/>
                    </a:lnTo>
                    <a:lnTo>
                      <a:pt x="156" y="224"/>
                    </a:lnTo>
                    <a:lnTo>
                      <a:pt x="157" y="223"/>
                    </a:lnTo>
                    <a:lnTo>
                      <a:pt x="157" y="222"/>
                    </a:lnTo>
                    <a:lnTo>
                      <a:pt x="157" y="221"/>
                    </a:lnTo>
                    <a:lnTo>
                      <a:pt x="158" y="220"/>
                    </a:lnTo>
                    <a:lnTo>
                      <a:pt x="158" y="219"/>
                    </a:lnTo>
                    <a:lnTo>
                      <a:pt x="159" y="218"/>
                    </a:lnTo>
                    <a:lnTo>
                      <a:pt x="159" y="217"/>
                    </a:lnTo>
                    <a:lnTo>
                      <a:pt x="160" y="216"/>
                    </a:lnTo>
                    <a:lnTo>
                      <a:pt x="160" y="215"/>
                    </a:lnTo>
                    <a:lnTo>
                      <a:pt x="160" y="214"/>
                    </a:lnTo>
                    <a:lnTo>
                      <a:pt x="161" y="214"/>
                    </a:lnTo>
                    <a:lnTo>
                      <a:pt x="161" y="213"/>
                    </a:lnTo>
                    <a:lnTo>
                      <a:pt x="162" y="213"/>
                    </a:lnTo>
                    <a:lnTo>
                      <a:pt x="162" y="212"/>
                    </a:lnTo>
                    <a:lnTo>
                      <a:pt x="163" y="211"/>
                    </a:lnTo>
                    <a:lnTo>
                      <a:pt x="164" y="211"/>
                    </a:lnTo>
                    <a:lnTo>
                      <a:pt x="165" y="211"/>
                    </a:lnTo>
                    <a:lnTo>
                      <a:pt x="166" y="211"/>
                    </a:lnTo>
                    <a:lnTo>
                      <a:pt x="166" y="212"/>
                    </a:lnTo>
                    <a:lnTo>
                      <a:pt x="167" y="212"/>
                    </a:lnTo>
                    <a:lnTo>
                      <a:pt x="168" y="213"/>
                    </a:lnTo>
                    <a:lnTo>
                      <a:pt x="168" y="214"/>
                    </a:lnTo>
                    <a:lnTo>
                      <a:pt x="169" y="214"/>
                    </a:lnTo>
                    <a:lnTo>
                      <a:pt x="169" y="215"/>
                    </a:lnTo>
                    <a:lnTo>
                      <a:pt x="170" y="216"/>
                    </a:lnTo>
                    <a:lnTo>
                      <a:pt x="170" y="217"/>
                    </a:lnTo>
                    <a:lnTo>
                      <a:pt x="171" y="218"/>
                    </a:lnTo>
                    <a:lnTo>
                      <a:pt x="171" y="219"/>
                    </a:lnTo>
                    <a:lnTo>
                      <a:pt x="172" y="219"/>
                    </a:lnTo>
                    <a:lnTo>
                      <a:pt x="172" y="220"/>
                    </a:lnTo>
                    <a:lnTo>
                      <a:pt x="173" y="221"/>
                    </a:lnTo>
                    <a:lnTo>
                      <a:pt x="173" y="222"/>
                    </a:lnTo>
                    <a:lnTo>
                      <a:pt x="174" y="223"/>
                    </a:lnTo>
                    <a:lnTo>
                      <a:pt x="174" y="224"/>
                    </a:lnTo>
                    <a:lnTo>
                      <a:pt x="175" y="225"/>
                    </a:lnTo>
                    <a:lnTo>
                      <a:pt x="175" y="226"/>
                    </a:lnTo>
                    <a:lnTo>
                      <a:pt x="176" y="227"/>
                    </a:lnTo>
                    <a:lnTo>
                      <a:pt x="177" y="228"/>
                    </a:lnTo>
                    <a:lnTo>
                      <a:pt x="178" y="229"/>
                    </a:lnTo>
                    <a:lnTo>
                      <a:pt x="179" y="230"/>
                    </a:lnTo>
                    <a:lnTo>
                      <a:pt x="180" y="230"/>
                    </a:lnTo>
                    <a:lnTo>
                      <a:pt x="181" y="230"/>
                    </a:lnTo>
                    <a:lnTo>
                      <a:pt x="182" y="230"/>
                    </a:lnTo>
                    <a:lnTo>
                      <a:pt x="183" y="230"/>
                    </a:lnTo>
                    <a:lnTo>
                      <a:pt x="183" y="229"/>
                    </a:lnTo>
                    <a:lnTo>
                      <a:pt x="184" y="229"/>
                    </a:lnTo>
                    <a:lnTo>
                      <a:pt x="185" y="228"/>
                    </a:lnTo>
                    <a:lnTo>
                      <a:pt x="186" y="227"/>
                    </a:lnTo>
                    <a:lnTo>
                      <a:pt x="186" y="226"/>
                    </a:lnTo>
                    <a:lnTo>
                      <a:pt x="187" y="226"/>
                    </a:lnTo>
                    <a:lnTo>
                      <a:pt x="187" y="225"/>
                    </a:lnTo>
                    <a:lnTo>
                      <a:pt x="188" y="224"/>
                    </a:lnTo>
                    <a:lnTo>
                      <a:pt x="189" y="223"/>
                    </a:lnTo>
                    <a:lnTo>
                      <a:pt x="189" y="222"/>
                    </a:lnTo>
                    <a:lnTo>
                      <a:pt x="190" y="221"/>
                    </a:lnTo>
                    <a:lnTo>
                      <a:pt x="190" y="220"/>
                    </a:lnTo>
                    <a:lnTo>
                      <a:pt x="191" y="220"/>
                    </a:lnTo>
                    <a:lnTo>
                      <a:pt x="191" y="219"/>
                    </a:lnTo>
                    <a:lnTo>
                      <a:pt x="192" y="218"/>
                    </a:lnTo>
                    <a:lnTo>
                      <a:pt x="192" y="217"/>
                    </a:lnTo>
                    <a:lnTo>
                      <a:pt x="193" y="217"/>
                    </a:lnTo>
                    <a:lnTo>
                      <a:pt x="193" y="216"/>
                    </a:lnTo>
                    <a:lnTo>
                      <a:pt x="194" y="216"/>
                    </a:lnTo>
                    <a:lnTo>
                      <a:pt x="194" y="215"/>
                    </a:lnTo>
                    <a:lnTo>
                      <a:pt x="195" y="215"/>
                    </a:lnTo>
                    <a:lnTo>
                      <a:pt x="196" y="214"/>
                    </a:lnTo>
                    <a:lnTo>
                      <a:pt x="197" y="214"/>
                    </a:lnTo>
                    <a:lnTo>
                      <a:pt x="198" y="214"/>
                    </a:lnTo>
                    <a:lnTo>
                      <a:pt x="199" y="214"/>
                    </a:lnTo>
                    <a:lnTo>
                      <a:pt x="200" y="215"/>
                    </a:lnTo>
                    <a:lnTo>
                      <a:pt x="201" y="215"/>
                    </a:lnTo>
                    <a:lnTo>
                      <a:pt x="201" y="216"/>
                    </a:lnTo>
                    <a:lnTo>
                      <a:pt x="202" y="216"/>
                    </a:lnTo>
                    <a:lnTo>
                      <a:pt x="202" y="217"/>
                    </a:lnTo>
                    <a:lnTo>
                      <a:pt x="203" y="218"/>
                    </a:lnTo>
                    <a:lnTo>
                      <a:pt x="204" y="219"/>
                    </a:lnTo>
                    <a:lnTo>
                      <a:pt x="204" y="220"/>
                    </a:lnTo>
                    <a:lnTo>
                      <a:pt x="205" y="221"/>
                    </a:lnTo>
                    <a:lnTo>
                      <a:pt x="206" y="222"/>
                    </a:lnTo>
                    <a:lnTo>
                      <a:pt x="206" y="223"/>
                    </a:lnTo>
                    <a:lnTo>
                      <a:pt x="207" y="223"/>
                    </a:lnTo>
                    <a:lnTo>
                      <a:pt x="207" y="224"/>
                    </a:lnTo>
                    <a:lnTo>
                      <a:pt x="207" y="225"/>
                    </a:lnTo>
                    <a:lnTo>
                      <a:pt x="208" y="225"/>
                    </a:lnTo>
                    <a:lnTo>
                      <a:pt x="208" y="226"/>
                    </a:lnTo>
                    <a:lnTo>
                      <a:pt x="209" y="226"/>
                    </a:lnTo>
                    <a:lnTo>
                      <a:pt x="209" y="227"/>
                    </a:lnTo>
                    <a:lnTo>
                      <a:pt x="210" y="228"/>
                    </a:lnTo>
                    <a:lnTo>
                      <a:pt x="211" y="229"/>
                    </a:lnTo>
                    <a:lnTo>
                      <a:pt x="212" y="230"/>
                    </a:lnTo>
                    <a:lnTo>
                      <a:pt x="213" y="230"/>
                    </a:lnTo>
                    <a:lnTo>
                      <a:pt x="214" y="230"/>
                    </a:lnTo>
                    <a:lnTo>
                      <a:pt x="215" y="230"/>
                    </a:lnTo>
                    <a:lnTo>
                      <a:pt x="216" y="230"/>
                    </a:lnTo>
                    <a:lnTo>
                      <a:pt x="217" y="229"/>
                    </a:lnTo>
                    <a:lnTo>
                      <a:pt x="217" y="228"/>
                    </a:lnTo>
                    <a:lnTo>
                      <a:pt x="218" y="228"/>
                    </a:lnTo>
                    <a:lnTo>
                      <a:pt x="218" y="227"/>
                    </a:lnTo>
                    <a:lnTo>
                      <a:pt x="219" y="227"/>
                    </a:lnTo>
                    <a:lnTo>
                      <a:pt x="219" y="226"/>
                    </a:lnTo>
                    <a:lnTo>
                      <a:pt x="220" y="226"/>
                    </a:lnTo>
                    <a:lnTo>
                      <a:pt x="220" y="225"/>
                    </a:lnTo>
                    <a:lnTo>
                      <a:pt x="220" y="224"/>
                    </a:lnTo>
                    <a:lnTo>
                      <a:pt x="221" y="223"/>
                    </a:lnTo>
                    <a:lnTo>
                      <a:pt x="222" y="222"/>
                    </a:lnTo>
                    <a:lnTo>
                      <a:pt x="222" y="221"/>
                    </a:lnTo>
                    <a:lnTo>
                      <a:pt x="223" y="220"/>
                    </a:lnTo>
                    <a:lnTo>
                      <a:pt x="223" y="219"/>
                    </a:lnTo>
                    <a:lnTo>
                      <a:pt x="224" y="218"/>
                    </a:lnTo>
                    <a:lnTo>
                      <a:pt x="224" y="217"/>
                    </a:lnTo>
                    <a:lnTo>
                      <a:pt x="225" y="217"/>
                    </a:lnTo>
                    <a:lnTo>
                      <a:pt x="225" y="216"/>
                    </a:lnTo>
                    <a:lnTo>
                      <a:pt x="225" y="215"/>
                    </a:lnTo>
                    <a:lnTo>
                      <a:pt x="226" y="215"/>
                    </a:lnTo>
                    <a:lnTo>
                      <a:pt x="226" y="214"/>
                    </a:lnTo>
                    <a:lnTo>
                      <a:pt x="227" y="213"/>
                    </a:lnTo>
                    <a:lnTo>
                      <a:pt x="228" y="212"/>
                    </a:lnTo>
                    <a:lnTo>
                      <a:pt x="229" y="211"/>
                    </a:lnTo>
                    <a:lnTo>
                      <a:pt x="230" y="211"/>
                    </a:lnTo>
                    <a:lnTo>
                      <a:pt x="231" y="211"/>
                    </a:lnTo>
                    <a:lnTo>
                      <a:pt x="232" y="211"/>
                    </a:lnTo>
                    <a:lnTo>
                      <a:pt x="232" y="212"/>
                    </a:lnTo>
                    <a:lnTo>
                      <a:pt x="233" y="212"/>
                    </a:lnTo>
                    <a:lnTo>
                      <a:pt x="233" y="213"/>
                    </a:lnTo>
                    <a:lnTo>
                      <a:pt x="234" y="213"/>
                    </a:lnTo>
                    <a:lnTo>
                      <a:pt x="234" y="214"/>
                    </a:lnTo>
                    <a:lnTo>
                      <a:pt x="235" y="215"/>
                    </a:lnTo>
                    <a:lnTo>
                      <a:pt x="235" y="216"/>
                    </a:lnTo>
                    <a:lnTo>
                      <a:pt x="236" y="216"/>
                    </a:lnTo>
                    <a:lnTo>
                      <a:pt x="236" y="217"/>
                    </a:lnTo>
                    <a:lnTo>
                      <a:pt x="236" y="218"/>
                    </a:lnTo>
                    <a:lnTo>
                      <a:pt x="237" y="219"/>
                    </a:lnTo>
                    <a:lnTo>
                      <a:pt x="237" y="220"/>
                    </a:lnTo>
                    <a:lnTo>
                      <a:pt x="238" y="221"/>
                    </a:lnTo>
                    <a:lnTo>
                      <a:pt x="238" y="222"/>
                    </a:lnTo>
                    <a:lnTo>
                      <a:pt x="238" y="224"/>
                    </a:lnTo>
                    <a:lnTo>
                      <a:pt x="239" y="225"/>
                    </a:lnTo>
                    <a:lnTo>
                      <a:pt x="239" y="226"/>
                    </a:lnTo>
                    <a:lnTo>
                      <a:pt x="240" y="227"/>
                    </a:lnTo>
                    <a:lnTo>
                      <a:pt x="240" y="228"/>
                    </a:lnTo>
                    <a:lnTo>
                      <a:pt x="241" y="229"/>
                    </a:lnTo>
                    <a:lnTo>
                      <a:pt x="241" y="231"/>
                    </a:lnTo>
                    <a:lnTo>
                      <a:pt x="241" y="232"/>
                    </a:lnTo>
                    <a:lnTo>
                      <a:pt x="242" y="233"/>
                    </a:lnTo>
                    <a:lnTo>
                      <a:pt x="242" y="234"/>
                    </a:lnTo>
                    <a:lnTo>
                      <a:pt x="243" y="235"/>
                    </a:lnTo>
                    <a:lnTo>
                      <a:pt x="243" y="236"/>
                    </a:lnTo>
                    <a:lnTo>
                      <a:pt x="244" y="237"/>
                    </a:lnTo>
                    <a:lnTo>
                      <a:pt x="244" y="238"/>
                    </a:lnTo>
                    <a:lnTo>
                      <a:pt x="245" y="239"/>
                    </a:lnTo>
                    <a:lnTo>
                      <a:pt x="246" y="240"/>
                    </a:lnTo>
                    <a:lnTo>
                      <a:pt x="247" y="241"/>
                    </a:lnTo>
                    <a:lnTo>
                      <a:pt x="247" y="240"/>
                    </a:lnTo>
                    <a:lnTo>
                      <a:pt x="248" y="240"/>
                    </a:lnTo>
                    <a:lnTo>
                      <a:pt x="249" y="239"/>
                    </a:lnTo>
                    <a:lnTo>
                      <a:pt x="249" y="238"/>
                    </a:lnTo>
                    <a:lnTo>
                      <a:pt x="250" y="237"/>
                    </a:lnTo>
                    <a:lnTo>
                      <a:pt x="250" y="236"/>
                    </a:lnTo>
                    <a:lnTo>
                      <a:pt x="251" y="234"/>
                    </a:lnTo>
                    <a:lnTo>
                      <a:pt x="251" y="233"/>
                    </a:lnTo>
                    <a:lnTo>
                      <a:pt x="252" y="231"/>
                    </a:lnTo>
                    <a:lnTo>
                      <a:pt x="252" y="229"/>
                    </a:lnTo>
                    <a:lnTo>
                      <a:pt x="252" y="227"/>
                    </a:lnTo>
                    <a:lnTo>
                      <a:pt x="253" y="225"/>
                    </a:lnTo>
                    <a:lnTo>
                      <a:pt x="253" y="223"/>
                    </a:lnTo>
                    <a:lnTo>
                      <a:pt x="254" y="220"/>
                    </a:lnTo>
                    <a:lnTo>
                      <a:pt x="254" y="217"/>
                    </a:lnTo>
                    <a:lnTo>
                      <a:pt x="254" y="214"/>
                    </a:lnTo>
                    <a:lnTo>
                      <a:pt x="255" y="211"/>
                    </a:lnTo>
                    <a:lnTo>
                      <a:pt x="255" y="208"/>
                    </a:lnTo>
                    <a:lnTo>
                      <a:pt x="256" y="205"/>
                    </a:lnTo>
                    <a:lnTo>
                      <a:pt x="256" y="201"/>
                    </a:lnTo>
                    <a:lnTo>
                      <a:pt x="257" y="197"/>
                    </a:lnTo>
                    <a:lnTo>
                      <a:pt x="257" y="193"/>
                    </a:lnTo>
                    <a:lnTo>
                      <a:pt x="257" y="189"/>
                    </a:lnTo>
                    <a:lnTo>
                      <a:pt x="258" y="185"/>
                    </a:lnTo>
                    <a:lnTo>
                      <a:pt x="258" y="181"/>
                    </a:lnTo>
                    <a:lnTo>
                      <a:pt x="259" y="176"/>
                    </a:lnTo>
                    <a:lnTo>
                      <a:pt x="259" y="172"/>
                    </a:lnTo>
                    <a:lnTo>
                      <a:pt x="259" y="167"/>
                    </a:lnTo>
                    <a:lnTo>
                      <a:pt x="260" y="162"/>
                    </a:lnTo>
                    <a:lnTo>
                      <a:pt x="260" y="158"/>
                    </a:lnTo>
                    <a:lnTo>
                      <a:pt x="261" y="153"/>
                    </a:lnTo>
                    <a:lnTo>
                      <a:pt x="261" y="148"/>
                    </a:lnTo>
                    <a:lnTo>
                      <a:pt x="262" y="143"/>
                    </a:lnTo>
                    <a:lnTo>
                      <a:pt x="262" y="138"/>
                    </a:lnTo>
                    <a:lnTo>
                      <a:pt x="262" y="132"/>
                    </a:lnTo>
                    <a:lnTo>
                      <a:pt x="263" y="127"/>
                    </a:lnTo>
                    <a:lnTo>
                      <a:pt x="263" y="122"/>
                    </a:lnTo>
                    <a:lnTo>
                      <a:pt x="264" y="117"/>
                    </a:lnTo>
                    <a:lnTo>
                      <a:pt x="264" y="112"/>
                    </a:lnTo>
                    <a:lnTo>
                      <a:pt x="265" y="107"/>
                    </a:lnTo>
                    <a:lnTo>
                      <a:pt x="265" y="102"/>
                    </a:lnTo>
                    <a:lnTo>
                      <a:pt x="265" y="97"/>
                    </a:lnTo>
                    <a:lnTo>
                      <a:pt x="266" y="92"/>
                    </a:lnTo>
                    <a:lnTo>
                      <a:pt x="266" y="87"/>
                    </a:lnTo>
                    <a:lnTo>
                      <a:pt x="267" y="82"/>
                    </a:lnTo>
                    <a:lnTo>
                      <a:pt x="267" y="77"/>
                    </a:lnTo>
                    <a:lnTo>
                      <a:pt x="267" y="72"/>
                    </a:lnTo>
                    <a:lnTo>
                      <a:pt x="268" y="68"/>
                    </a:lnTo>
                    <a:lnTo>
                      <a:pt x="268" y="63"/>
                    </a:lnTo>
                    <a:lnTo>
                      <a:pt x="269" y="59"/>
                    </a:lnTo>
                    <a:lnTo>
                      <a:pt x="269" y="54"/>
                    </a:lnTo>
                    <a:lnTo>
                      <a:pt x="270" y="50"/>
                    </a:lnTo>
                    <a:lnTo>
                      <a:pt x="270" y="46"/>
                    </a:lnTo>
                    <a:lnTo>
                      <a:pt x="270" y="42"/>
                    </a:lnTo>
                    <a:lnTo>
                      <a:pt x="271" y="39"/>
                    </a:lnTo>
                    <a:lnTo>
                      <a:pt x="271" y="35"/>
                    </a:lnTo>
                    <a:lnTo>
                      <a:pt x="272" y="32"/>
                    </a:lnTo>
                    <a:lnTo>
                      <a:pt x="272" y="29"/>
                    </a:lnTo>
                    <a:lnTo>
                      <a:pt x="273" y="25"/>
                    </a:lnTo>
                    <a:lnTo>
                      <a:pt x="273" y="23"/>
                    </a:lnTo>
                    <a:lnTo>
                      <a:pt x="273" y="20"/>
                    </a:lnTo>
                    <a:lnTo>
                      <a:pt x="274" y="17"/>
                    </a:lnTo>
                    <a:lnTo>
                      <a:pt x="274" y="15"/>
                    </a:lnTo>
                    <a:lnTo>
                      <a:pt x="275" y="13"/>
                    </a:lnTo>
                    <a:lnTo>
                      <a:pt x="275" y="11"/>
                    </a:lnTo>
                    <a:lnTo>
                      <a:pt x="275" y="9"/>
                    </a:lnTo>
                    <a:lnTo>
                      <a:pt x="276" y="8"/>
                    </a:lnTo>
                    <a:lnTo>
                      <a:pt x="276" y="6"/>
                    </a:lnTo>
                    <a:lnTo>
                      <a:pt x="277" y="5"/>
                    </a:lnTo>
                    <a:lnTo>
                      <a:pt x="277" y="4"/>
                    </a:lnTo>
                    <a:lnTo>
                      <a:pt x="278" y="3"/>
                    </a:lnTo>
                    <a:lnTo>
                      <a:pt x="278" y="2"/>
                    </a:lnTo>
                    <a:lnTo>
                      <a:pt x="278" y="1"/>
                    </a:lnTo>
                    <a:lnTo>
                      <a:pt x="279" y="1"/>
                    </a:lnTo>
                    <a:lnTo>
                      <a:pt x="280" y="1"/>
                    </a:lnTo>
                    <a:lnTo>
                      <a:pt x="281" y="1"/>
                    </a:lnTo>
                    <a:lnTo>
                      <a:pt x="282" y="2"/>
                    </a:lnTo>
                    <a:lnTo>
                      <a:pt x="283" y="3"/>
                    </a:lnTo>
                    <a:lnTo>
                      <a:pt x="283" y="4"/>
                    </a:lnTo>
                    <a:lnTo>
                      <a:pt x="283" y="5"/>
                    </a:lnTo>
                    <a:lnTo>
                      <a:pt x="284" y="5"/>
                    </a:lnTo>
                    <a:lnTo>
                      <a:pt x="284" y="6"/>
                    </a:lnTo>
                    <a:lnTo>
                      <a:pt x="285" y="7"/>
                    </a:lnTo>
                    <a:lnTo>
                      <a:pt x="285" y="9"/>
                    </a:lnTo>
                    <a:lnTo>
                      <a:pt x="286" y="10"/>
                    </a:lnTo>
                    <a:lnTo>
                      <a:pt x="286" y="11"/>
                    </a:lnTo>
                    <a:lnTo>
                      <a:pt x="286" y="12"/>
                    </a:lnTo>
                    <a:lnTo>
                      <a:pt x="287" y="13"/>
                    </a:lnTo>
                    <a:lnTo>
                      <a:pt x="287" y="14"/>
                    </a:lnTo>
                    <a:lnTo>
                      <a:pt x="288" y="15"/>
                    </a:lnTo>
                    <a:lnTo>
                      <a:pt x="288" y="17"/>
                    </a:lnTo>
                    <a:lnTo>
                      <a:pt x="288" y="18"/>
                    </a:lnTo>
                    <a:lnTo>
                      <a:pt x="289" y="19"/>
                    </a:lnTo>
                    <a:lnTo>
                      <a:pt x="289" y="20"/>
                    </a:lnTo>
                    <a:lnTo>
                      <a:pt x="290" y="21"/>
                    </a:lnTo>
                    <a:lnTo>
                      <a:pt x="290" y="22"/>
                    </a:lnTo>
                    <a:lnTo>
                      <a:pt x="291" y="23"/>
                    </a:lnTo>
                    <a:lnTo>
                      <a:pt x="291" y="24"/>
                    </a:lnTo>
                    <a:lnTo>
                      <a:pt x="291" y="25"/>
                    </a:lnTo>
                    <a:lnTo>
                      <a:pt x="292" y="26"/>
                    </a:lnTo>
                    <a:lnTo>
                      <a:pt x="292" y="27"/>
                    </a:lnTo>
                    <a:lnTo>
                      <a:pt x="293" y="27"/>
                    </a:lnTo>
                    <a:lnTo>
                      <a:pt x="293" y="28"/>
                    </a:lnTo>
                    <a:lnTo>
                      <a:pt x="294" y="28"/>
                    </a:lnTo>
                    <a:lnTo>
                      <a:pt x="294" y="29"/>
                    </a:lnTo>
                    <a:lnTo>
                      <a:pt x="295" y="30"/>
                    </a:lnTo>
                    <a:lnTo>
                      <a:pt x="296" y="30"/>
                    </a:lnTo>
                    <a:lnTo>
                      <a:pt x="297" y="30"/>
                    </a:lnTo>
                    <a:lnTo>
                      <a:pt x="298" y="30"/>
                    </a:lnTo>
                    <a:lnTo>
                      <a:pt x="299" y="29"/>
                    </a:lnTo>
                    <a:lnTo>
                      <a:pt x="299" y="28"/>
                    </a:lnTo>
                    <a:lnTo>
                      <a:pt x="300" y="28"/>
                    </a:lnTo>
                    <a:lnTo>
                      <a:pt x="300" y="27"/>
                    </a:lnTo>
                    <a:lnTo>
                      <a:pt x="301" y="27"/>
                    </a:lnTo>
                    <a:lnTo>
                      <a:pt x="301" y="26"/>
                    </a:lnTo>
                    <a:lnTo>
                      <a:pt x="302" y="25"/>
                    </a:lnTo>
                    <a:lnTo>
                      <a:pt x="302" y="24"/>
                    </a:lnTo>
                    <a:lnTo>
                      <a:pt x="303" y="23"/>
                    </a:lnTo>
                    <a:lnTo>
                      <a:pt x="304" y="22"/>
                    </a:lnTo>
                    <a:lnTo>
                      <a:pt x="304" y="21"/>
                    </a:lnTo>
                    <a:lnTo>
                      <a:pt x="304" y="20"/>
                    </a:lnTo>
                    <a:lnTo>
                      <a:pt x="305" y="20"/>
                    </a:lnTo>
                    <a:lnTo>
                      <a:pt x="305" y="19"/>
                    </a:lnTo>
                    <a:lnTo>
                      <a:pt x="306" y="18"/>
                    </a:lnTo>
                    <a:lnTo>
                      <a:pt x="306" y="17"/>
                    </a:lnTo>
                    <a:lnTo>
                      <a:pt x="307" y="17"/>
                    </a:lnTo>
                    <a:lnTo>
                      <a:pt x="307" y="16"/>
                    </a:lnTo>
                    <a:lnTo>
                      <a:pt x="307" y="15"/>
                    </a:lnTo>
                    <a:lnTo>
                      <a:pt x="308" y="15"/>
                    </a:lnTo>
                    <a:lnTo>
                      <a:pt x="308" y="14"/>
                    </a:lnTo>
                    <a:lnTo>
                      <a:pt x="309" y="13"/>
                    </a:lnTo>
                    <a:lnTo>
                      <a:pt x="309" y="12"/>
                    </a:lnTo>
                    <a:lnTo>
                      <a:pt x="310" y="12"/>
                    </a:lnTo>
                    <a:lnTo>
                      <a:pt x="311" y="11"/>
                    </a:lnTo>
                    <a:lnTo>
                      <a:pt x="312" y="11"/>
                    </a:lnTo>
                    <a:lnTo>
                      <a:pt x="313" y="11"/>
                    </a:lnTo>
                    <a:lnTo>
                      <a:pt x="314" y="11"/>
                    </a:lnTo>
                    <a:lnTo>
                      <a:pt x="315" y="11"/>
                    </a:lnTo>
                    <a:lnTo>
                      <a:pt x="315" y="12"/>
                    </a:lnTo>
                    <a:lnTo>
                      <a:pt x="316" y="12"/>
                    </a:lnTo>
                    <a:lnTo>
                      <a:pt x="317" y="13"/>
                    </a:lnTo>
                    <a:lnTo>
                      <a:pt x="317" y="14"/>
                    </a:lnTo>
                    <a:lnTo>
                      <a:pt x="318" y="14"/>
                    </a:lnTo>
                    <a:lnTo>
                      <a:pt x="318" y="15"/>
                    </a:lnTo>
                    <a:lnTo>
                      <a:pt x="319" y="15"/>
                    </a:lnTo>
                    <a:lnTo>
                      <a:pt x="319" y="16"/>
                    </a:lnTo>
                    <a:lnTo>
                      <a:pt x="320" y="17"/>
                    </a:lnTo>
                    <a:lnTo>
                      <a:pt x="320" y="18"/>
                    </a:lnTo>
                    <a:lnTo>
                      <a:pt x="321" y="18"/>
                    </a:lnTo>
                    <a:lnTo>
                      <a:pt x="321" y="19"/>
                    </a:lnTo>
                    <a:lnTo>
                      <a:pt x="322" y="20"/>
                    </a:lnTo>
                    <a:lnTo>
                      <a:pt x="322" y="21"/>
                    </a:lnTo>
                    <a:lnTo>
                      <a:pt x="323" y="22"/>
                    </a:lnTo>
                    <a:lnTo>
                      <a:pt x="324" y="23"/>
                    </a:lnTo>
                    <a:lnTo>
                      <a:pt x="325" y="24"/>
                    </a:lnTo>
                    <a:lnTo>
                      <a:pt x="325" y="25"/>
                    </a:lnTo>
                    <a:lnTo>
                      <a:pt x="326" y="25"/>
                    </a:lnTo>
                    <a:lnTo>
                      <a:pt x="326" y="26"/>
                    </a:lnTo>
                    <a:lnTo>
                      <a:pt x="327" y="26"/>
                    </a:lnTo>
                    <a:lnTo>
                      <a:pt x="328" y="27"/>
                    </a:lnTo>
                    <a:lnTo>
                      <a:pt x="329" y="27"/>
                    </a:lnTo>
                    <a:lnTo>
                      <a:pt x="330" y="27"/>
                    </a:lnTo>
                    <a:lnTo>
                      <a:pt x="331" y="27"/>
                    </a:lnTo>
                    <a:lnTo>
                      <a:pt x="332" y="26"/>
                    </a:lnTo>
                    <a:lnTo>
                      <a:pt x="333" y="26"/>
                    </a:lnTo>
                    <a:lnTo>
                      <a:pt x="333" y="25"/>
                    </a:lnTo>
                    <a:lnTo>
                      <a:pt x="334" y="24"/>
                    </a:lnTo>
                    <a:lnTo>
                      <a:pt x="335" y="23"/>
                    </a:lnTo>
                    <a:lnTo>
                      <a:pt x="336" y="22"/>
                    </a:lnTo>
                    <a:lnTo>
                      <a:pt x="336" y="21"/>
                    </a:lnTo>
                    <a:lnTo>
                      <a:pt x="337" y="20"/>
                    </a:lnTo>
                    <a:lnTo>
                      <a:pt x="338" y="19"/>
                    </a:lnTo>
                    <a:lnTo>
                      <a:pt x="338" y="18"/>
                    </a:lnTo>
                    <a:lnTo>
                      <a:pt x="339" y="17"/>
                    </a:lnTo>
                    <a:lnTo>
                      <a:pt x="339" y="16"/>
                    </a:lnTo>
                    <a:lnTo>
                      <a:pt x="340" y="16"/>
                    </a:lnTo>
                    <a:lnTo>
                      <a:pt x="340" y="15"/>
                    </a:lnTo>
                    <a:lnTo>
                      <a:pt x="341" y="15"/>
                    </a:lnTo>
                    <a:lnTo>
                      <a:pt x="341" y="14"/>
                    </a:lnTo>
                    <a:lnTo>
                      <a:pt x="342" y="13"/>
                    </a:lnTo>
                    <a:lnTo>
                      <a:pt x="343" y="12"/>
                    </a:lnTo>
                    <a:lnTo>
                      <a:pt x="343" y="11"/>
                    </a:lnTo>
                    <a:lnTo>
                      <a:pt x="344" y="11"/>
                    </a:lnTo>
                    <a:lnTo>
                      <a:pt x="345" y="11"/>
                    </a:lnTo>
                    <a:lnTo>
                      <a:pt x="346" y="11"/>
                    </a:lnTo>
                    <a:lnTo>
                      <a:pt x="347" y="11"/>
                    </a:lnTo>
                    <a:lnTo>
                      <a:pt x="348" y="11"/>
                    </a:lnTo>
                    <a:lnTo>
                      <a:pt x="349" y="12"/>
                    </a:lnTo>
                    <a:lnTo>
                      <a:pt x="349" y="13"/>
                    </a:lnTo>
                    <a:lnTo>
                      <a:pt x="350" y="13"/>
                    </a:lnTo>
                    <a:lnTo>
                      <a:pt x="350" y="14"/>
                    </a:lnTo>
                    <a:lnTo>
                      <a:pt x="351" y="14"/>
                    </a:lnTo>
                    <a:lnTo>
                      <a:pt x="351" y="15"/>
                    </a:lnTo>
                    <a:lnTo>
                      <a:pt x="352" y="16"/>
                    </a:lnTo>
                    <a:lnTo>
                      <a:pt x="352" y="17"/>
                    </a:lnTo>
                    <a:lnTo>
                      <a:pt x="353" y="17"/>
                    </a:lnTo>
                    <a:lnTo>
                      <a:pt x="353" y="18"/>
                    </a:lnTo>
                    <a:lnTo>
                      <a:pt x="354" y="19"/>
                    </a:lnTo>
                    <a:lnTo>
                      <a:pt x="354" y="20"/>
                    </a:lnTo>
                    <a:lnTo>
                      <a:pt x="355" y="21"/>
                    </a:lnTo>
                    <a:lnTo>
                      <a:pt x="355" y="22"/>
                    </a:lnTo>
                    <a:lnTo>
                      <a:pt x="356" y="23"/>
                    </a:lnTo>
                    <a:lnTo>
                      <a:pt x="356" y="24"/>
                    </a:lnTo>
                    <a:lnTo>
                      <a:pt x="357" y="24"/>
                    </a:lnTo>
                    <a:lnTo>
                      <a:pt x="357" y="25"/>
                    </a:lnTo>
                    <a:lnTo>
                      <a:pt x="357" y="26"/>
                    </a:lnTo>
                    <a:lnTo>
                      <a:pt x="358" y="26"/>
                    </a:lnTo>
                    <a:lnTo>
                      <a:pt x="358" y="27"/>
                    </a:lnTo>
                    <a:lnTo>
                      <a:pt x="359" y="27"/>
                    </a:lnTo>
                    <a:lnTo>
                      <a:pt x="359" y="28"/>
                    </a:lnTo>
                    <a:lnTo>
                      <a:pt x="360" y="29"/>
                    </a:lnTo>
                    <a:lnTo>
                      <a:pt x="361" y="30"/>
                    </a:lnTo>
                    <a:lnTo>
                      <a:pt x="362" y="30"/>
                    </a:lnTo>
                    <a:lnTo>
                      <a:pt x="363" y="30"/>
                    </a:lnTo>
                    <a:lnTo>
                      <a:pt x="364" y="30"/>
                    </a:lnTo>
                    <a:lnTo>
                      <a:pt x="364" y="29"/>
                    </a:lnTo>
                    <a:lnTo>
                      <a:pt x="365" y="29"/>
                    </a:lnTo>
                    <a:lnTo>
                      <a:pt x="365" y="28"/>
                    </a:lnTo>
                    <a:lnTo>
                      <a:pt x="366" y="28"/>
                    </a:lnTo>
                    <a:lnTo>
                      <a:pt x="366" y="27"/>
                    </a:lnTo>
                    <a:lnTo>
                      <a:pt x="367" y="26"/>
                    </a:lnTo>
                    <a:lnTo>
                      <a:pt x="367" y="25"/>
                    </a:lnTo>
                    <a:lnTo>
                      <a:pt x="368" y="24"/>
                    </a:lnTo>
                    <a:lnTo>
                      <a:pt x="368" y="23"/>
                    </a:lnTo>
                    <a:lnTo>
                      <a:pt x="369" y="22"/>
                    </a:lnTo>
                    <a:lnTo>
                      <a:pt x="369" y="21"/>
                    </a:lnTo>
                    <a:lnTo>
                      <a:pt x="370" y="20"/>
                    </a:lnTo>
                    <a:lnTo>
                      <a:pt x="370" y="19"/>
                    </a:lnTo>
                    <a:lnTo>
                      <a:pt x="370" y="18"/>
                    </a:lnTo>
                    <a:lnTo>
                      <a:pt x="371" y="16"/>
                    </a:lnTo>
                    <a:lnTo>
                      <a:pt x="371" y="15"/>
                    </a:lnTo>
                    <a:lnTo>
                      <a:pt x="372" y="14"/>
                    </a:lnTo>
                    <a:lnTo>
                      <a:pt x="372" y="13"/>
                    </a:lnTo>
                    <a:lnTo>
                      <a:pt x="372" y="12"/>
                    </a:lnTo>
                    <a:lnTo>
                      <a:pt x="373" y="11"/>
                    </a:lnTo>
                    <a:lnTo>
                      <a:pt x="373" y="9"/>
                    </a:lnTo>
                    <a:lnTo>
                      <a:pt x="374" y="8"/>
                    </a:lnTo>
                    <a:lnTo>
                      <a:pt x="374" y="7"/>
                    </a:lnTo>
                    <a:lnTo>
                      <a:pt x="375" y="6"/>
                    </a:lnTo>
                    <a:lnTo>
                      <a:pt x="375" y="5"/>
                    </a:lnTo>
                    <a:lnTo>
                      <a:pt x="375" y="4"/>
                    </a:lnTo>
                    <a:lnTo>
                      <a:pt x="376" y="4"/>
                    </a:lnTo>
                    <a:lnTo>
                      <a:pt x="376" y="3"/>
                    </a:lnTo>
                    <a:lnTo>
                      <a:pt x="377" y="2"/>
                    </a:lnTo>
                    <a:lnTo>
                      <a:pt x="378" y="1"/>
                    </a:lnTo>
                    <a:lnTo>
                      <a:pt x="379" y="1"/>
                    </a:lnTo>
                    <a:lnTo>
                      <a:pt x="380" y="1"/>
                    </a:lnTo>
                    <a:lnTo>
                      <a:pt x="380" y="2"/>
                    </a:lnTo>
                    <a:lnTo>
                      <a:pt x="381" y="2"/>
                    </a:lnTo>
                    <a:lnTo>
                      <a:pt x="381" y="3"/>
                    </a:lnTo>
                    <a:lnTo>
                      <a:pt x="382" y="4"/>
                    </a:lnTo>
                    <a:lnTo>
                      <a:pt x="382" y="5"/>
                    </a:lnTo>
                    <a:lnTo>
                      <a:pt x="383" y="6"/>
                    </a:lnTo>
                    <a:lnTo>
                      <a:pt x="383" y="8"/>
                    </a:lnTo>
                    <a:lnTo>
                      <a:pt x="383" y="9"/>
                    </a:lnTo>
                    <a:lnTo>
                      <a:pt x="384" y="11"/>
                    </a:lnTo>
                    <a:lnTo>
                      <a:pt x="384" y="13"/>
                    </a:lnTo>
                    <a:lnTo>
                      <a:pt x="385" y="16"/>
                    </a:lnTo>
                    <a:lnTo>
                      <a:pt x="385" y="18"/>
                    </a:lnTo>
                    <a:lnTo>
                      <a:pt x="385" y="20"/>
                    </a:lnTo>
                    <a:lnTo>
                      <a:pt x="386" y="23"/>
                    </a:lnTo>
                    <a:lnTo>
                      <a:pt x="386" y="26"/>
                    </a:lnTo>
                    <a:lnTo>
                      <a:pt x="387" y="29"/>
                    </a:lnTo>
                    <a:lnTo>
                      <a:pt x="387" y="32"/>
                    </a:lnTo>
                    <a:lnTo>
                      <a:pt x="388" y="36"/>
                    </a:lnTo>
                    <a:lnTo>
                      <a:pt x="388" y="39"/>
                    </a:lnTo>
                    <a:lnTo>
                      <a:pt x="388" y="43"/>
                    </a:lnTo>
                    <a:lnTo>
                      <a:pt x="389" y="47"/>
                    </a:lnTo>
                    <a:lnTo>
                      <a:pt x="389" y="51"/>
                    </a:lnTo>
                    <a:lnTo>
                      <a:pt x="390" y="55"/>
                    </a:lnTo>
                    <a:lnTo>
                      <a:pt x="390" y="60"/>
                    </a:lnTo>
                    <a:lnTo>
                      <a:pt x="391" y="64"/>
                    </a:lnTo>
                    <a:lnTo>
                      <a:pt x="391" y="68"/>
                    </a:lnTo>
                    <a:lnTo>
                      <a:pt x="391" y="73"/>
                    </a:lnTo>
                    <a:lnTo>
                      <a:pt x="392" y="78"/>
                    </a:lnTo>
                    <a:lnTo>
                      <a:pt x="392" y="83"/>
                    </a:lnTo>
                    <a:lnTo>
                      <a:pt x="393" y="88"/>
                    </a:lnTo>
                    <a:lnTo>
                      <a:pt x="393" y="93"/>
                    </a:lnTo>
                    <a:lnTo>
                      <a:pt x="393" y="98"/>
                    </a:lnTo>
                    <a:lnTo>
                      <a:pt x="394" y="103"/>
                    </a:lnTo>
                    <a:lnTo>
                      <a:pt x="394" y="108"/>
                    </a:lnTo>
                    <a:lnTo>
                      <a:pt x="395" y="113"/>
                    </a:lnTo>
                    <a:lnTo>
                      <a:pt x="395" y="118"/>
                    </a:lnTo>
                    <a:lnTo>
                      <a:pt x="396" y="123"/>
                    </a:lnTo>
                    <a:lnTo>
                      <a:pt x="396" y="128"/>
                    </a:lnTo>
                    <a:lnTo>
                      <a:pt x="396" y="133"/>
                    </a:lnTo>
                    <a:lnTo>
                      <a:pt x="397" y="139"/>
                    </a:lnTo>
                    <a:lnTo>
                      <a:pt x="397" y="144"/>
                    </a:lnTo>
                    <a:lnTo>
                      <a:pt x="398" y="149"/>
                    </a:lnTo>
                    <a:lnTo>
                      <a:pt x="398" y="154"/>
                    </a:lnTo>
                    <a:lnTo>
                      <a:pt x="399" y="159"/>
                    </a:lnTo>
                    <a:lnTo>
                      <a:pt x="399" y="163"/>
                    </a:lnTo>
                    <a:lnTo>
                      <a:pt x="399" y="168"/>
                    </a:lnTo>
                    <a:lnTo>
                      <a:pt x="400" y="173"/>
                    </a:lnTo>
                    <a:lnTo>
                      <a:pt x="400" y="177"/>
                    </a:lnTo>
                    <a:lnTo>
                      <a:pt x="401" y="182"/>
                    </a:lnTo>
                    <a:lnTo>
                      <a:pt x="401" y="186"/>
                    </a:lnTo>
                    <a:lnTo>
                      <a:pt x="401" y="190"/>
                    </a:lnTo>
                    <a:lnTo>
                      <a:pt x="402" y="194"/>
                    </a:lnTo>
                    <a:lnTo>
                      <a:pt x="402" y="198"/>
                    </a:lnTo>
                    <a:lnTo>
                      <a:pt x="403" y="202"/>
                    </a:lnTo>
                    <a:lnTo>
                      <a:pt x="403" y="205"/>
                    </a:lnTo>
                    <a:lnTo>
                      <a:pt x="404" y="209"/>
                    </a:lnTo>
                    <a:lnTo>
                      <a:pt x="404" y="212"/>
                    </a:lnTo>
                    <a:lnTo>
                      <a:pt x="404" y="215"/>
                    </a:lnTo>
                    <a:lnTo>
                      <a:pt x="405" y="218"/>
                    </a:lnTo>
                    <a:lnTo>
                      <a:pt x="405" y="221"/>
                    </a:lnTo>
                    <a:lnTo>
                      <a:pt x="406" y="223"/>
                    </a:lnTo>
                    <a:lnTo>
                      <a:pt x="406" y="226"/>
                    </a:lnTo>
                    <a:lnTo>
                      <a:pt x="406" y="228"/>
                    </a:lnTo>
                    <a:lnTo>
                      <a:pt x="407" y="230"/>
                    </a:lnTo>
                    <a:lnTo>
                      <a:pt x="407" y="232"/>
                    </a:lnTo>
                    <a:lnTo>
                      <a:pt x="408" y="233"/>
                    </a:lnTo>
                    <a:lnTo>
                      <a:pt x="408" y="235"/>
                    </a:lnTo>
                    <a:lnTo>
                      <a:pt x="409" y="236"/>
                    </a:lnTo>
                    <a:lnTo>
                      <a:pt x="409" y="237"/>
                    </a:lnTo>
                    <a:lnTo>
                      <a:pt x="409" y="238"/>
                    </a:lnTo>
                    <a:lnTo>
                      <a:pt x="410" y="239"/>
                    </a:lnTo>
                    <a:lnTo>
                      <a:pt x="410" y="240"/>
                    </a:lnTo>
                    <a:lnTo>
                      <a:pt x="411" y="240"/>
                    </a:lnTo>
                    <a:lnTo>
                      <a:pt x="412" y="240"/>
                    </a:lnTo>
                    <a:lnTo>
                      <a:pt x="413" y="240"/>
                    </a:lnTo>
                    <a:lnTo>
                      <a:pt x="414" y="239"/>
                    </a:lnTo>
                    <a:lnTo>
                      <a:pt x="414" y="238"/>
                    </a:lnTo>
                    <a:lnTo>
                      <a:pt x="415" y="237"/>
                    </a:lnTo>
                    <a:lnTo>
                      <a:pt x="416" y="236"/>
                    </a:lnTo>
                    <a:lnTo>
                      <a:pt x="416" y="235"/>
                    </a:lnTo>
                    <a:lnTo>
                      <a:pt x="417" y="234"/>
                    </a:lnTo>
                    <a:lnTo>
                      <a:pt x="417" y="233"/>
                    </a:lnTo>
                    <a:lnTo>
                      <a:pt x="417" y="232"/>
                    </a:lnTo>
                    <a:lnTo>
                      <a:pt x="418" y="230"/>
                    </a:lnTo>
                    <a:lnTo>
                      <a:pt x="418" y="229"/>
                    </a:lnTo>
                    <a:lnTo>
                      <a:pt x="419" y="228"/>
                    </a:lnTo>
                    <a:lnTo>
                      <a:pt x="419" y="227"/>
                    </a:lnTo>
                    <a:lnTo>
                      <a:pt x="420" y="226"/>
                    </a:lnTo>
                  </a:path>
                </a:pathLst>
              </a:custGeom>
              <a:noFill/>
              <a:ln w="42863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92" name="Rectangle 84"/>
              <p:cNvSpPr>
                <a:spLocks noChangeArrowheads="1"/>
              </p:cNvSpPr>
              <p:nvPr/>
            </p:nvSpPr>
            <p:spPr bwMode="auto">
              <a:xfrm>
                <a:off x="2967" y="3890"/>
                <a:ext cx="49" cy="1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1400">
                    <a:solidFill>
                      <a:srgbClr val="000000"/>
                    </a:solidFill>
                    <a:latin typeface="Symbol" pitchFamily="18" charset="2"/>
                  </a:rPr>
                  <a:t>q</a:t>
                </a:r>
                <a:endParaRPr lang="en-US" altLang="en-US"/>
              </a:p>
            </p:txBody>
          </p:sp>
        </p:grpSp>
        <p:sp>
          <p:nvSpPr>
            <p:cNvPr id="43094" name="Line 86"/>
            <p:cNvSpPr>
              <a:spLocks noChangeShapeType="1"/>
            </p:cNvSpPr>
            <p:nvPr/>
          </p:nvSpPr>
          <p:spPr bwMode="auto">
            <a:xfrm>
              <a:off x="530" y="2450"/>
              <a:ext cx="447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43417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3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7" name="Text Box 5"/>
          <p:cNvSpPr txBox="1">
            <a:spLocks noChangeArrowheads="1"/>
          </p:cNvSpPr>
          <p:nvPr/>
        </p:nvSpPr>
        <p:spPr bwMode="auto">
          <a:xfrm>
            <a:off x="609600" y="304800"/>
            <a:ext cx="76962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008000"/>
                </a:solidFill>
              </a:rPr>
              <a:t>The red curve was drawn with 20 terms and the blue curve was drawn with 4 terms.</a:t>
            </a:r>
          </a:p>
        </p:txBody>
      </p:sp>
      <p:grpSp>
        <p:nvGrpSpPr>
          <p:cNvPr id="44119" name="Group 87"/>
          <p:cNvGrpSpPr>
            <a:grpSpLocks/>
          </p:cNvGrpSpPr>
          <p:nvPr/>
        </p:nvGrpSpPr>
        <p:grpSpPr bwMode="auto">
          <a:xfrm>
            <a:off x="533400" y="1371600"/>
            <a:ext cx="7653338" cy="5013325"/>
            <a:chOff x="336" y="864"/>
            <a:chExt cx="4821" cy="3158"/>
          </a:xfrm>
        </p:grpSpPr>
        <p:grpSp>
          <p:nvGrpSpPr>
            <p:cNvPr id="44117" name="Group 85"/>
            <p:cNvGrpSpPr>
              <a:grpSpLocks/>
            </p:cNvGrpSpPr>
            <p:nvPr/>
          </p:nvGrpSpPr>
          <p:grpSpPr bwMode="auto">
            <a:xfrm>
              <a:off x="336" y="864"/>
              <a:ext cx="4821" cy="3158"/>
              <a:chOff x="907" y="940"/>
              <a:chExt cx="3819" cy="2924"/>
            </a:xfrm>
          </p:grpSpPr>
          <p:sp>
            <p:nvSpPr>
              <p:cNvPr id="44048" name="Line 16"/>
              <p:cNvSpPr>
                <a:spLocks noChangeShapeType="1"/>
              </p:cNvSpPr>
              <p:nvPr/>
            </p:nvSpPr>
            <p:spPr bwMode="auto">
              <a:xfrm>
                <a:off x="1135" y="990"/>
                <a:ext cx="1" cy="6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49" name="Line 17"/>
              <p:cNvSpPr>
                <a:spLocks noChangeShapeType="1"/>
              </p:cNvSpPr>
              <p:nvPr/>
            </p:nvSpPr>
            <p:spPr bwMode="auto">
              <a:xfrm>
                <a:off x="1135" y="3487"/>
                <a:ext cx="1" cy="6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50" name="Line 18"/>
              <p:cNvSpPr>
                <a:spLocks noChangeShapeType="1"/>
              </p:cNvSpPr>
              <p:nvPr/>
            </p:nvSpPr>
            <p:spPr bwMode="auto">
              <a:xfrm>
                <a:off x="1843" y="990"/>
                <a:ext cx="1" cy="6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51" name="Line 19"/>
              <p:cNvSpPr>
                <a:spLocks noChangeShapeType="1"/>
              </p:cNvSpPr>
              <p:nvPr/>
            </p:nvSpPr>
            <p:spPr bwMode="auto">
              <a:xfrm>
                <a:off x="1843" y="3487"/>
                <a:ext cx="1" cy="6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52" name="Line 20"/>
              <p:cNvSpPr>
                <a:spLocks noChangeShapeType="1"/>
              </p:cNvSpPr>
              <p:nvPr/>
            </p:nvSpPr>
            <p:spPr bwMode="auto">
              <a:xfrm>
                <a:off x="2552" y="990"/>
                <a:ext cx="1" cy="6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53" name="Line 21"/>
              <p:cNvSpPr>
                <a:spLocks noChangeShapeType="1"/>
              </p:cNvSpPr>
              <p:nvPr/>
            </p:nvSpPr>
            <p:spPr bwMode="auto">
              <a:xfrm>
                <a:off x="2552" y="3487"/>
                <a:ext cx="1" cy="6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54" name="Line 22"/>
              <p:cNvSpPr>
                <a:spLocks noChangeShapeType="1"/>
              </p:cNvSpPr>
              <p:nvPr/>
            </p:nvSpPr>
            <p:spPr bwMode="auto">
              <a:xfrm>
                <a:off x="3260" y="990"/>
                <a:ext cx="1" cy="6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55" name="Line 23"/>
              <p:cNvSpPr>
                <a:spLocks noChangeShapeType="1"/>
              </p:cNvSpPr>
              <p:nvPr/>
            </p:nvSpPr>
            <p:spPr bwMode="auto">
              <a:xfrm>
                <a:off x="3260" y="3487"/>
                <a:ext cx="1" cy="6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56" name="Line 24"/>
              <p:cNvSpPr>
                <a:spLocks noChangeShapeType="1"/>
              </p:cNvSpPr>
              <p:nvPr/>
            </p:nvSpPr>
            <p:spPr bwMode="auto">
              <a:xfrm>
                <a:off x="3968" y="990"/>
                <a:ext cx="1" cy="6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57" name="Line 25"/>
              <p:cNvSpPr>
                <a:spLocks noChangeShapeType="1"/>
              </p:cNvSpPr>
              <p:nvPr/>
            </p:nvSpPr>
            <p:spPr bwMode="auto">
              <a:xfrm>
                <a:off x="3968" y="3487"/>
                <a:ext cx="1" cy="6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58" name="Line 26"/>
              <p:cNvSpPr>
                <a:spLocks noChangeShapeType="1"/>
              </p:cNvSpPr>
              <p:nvPr/>
            </p:nvSpPr>
            <p:spPr bwMode="auto">
              <a:xfrm>
                <a:off x="4677" y="990"/>
                <a:ext cx="1" cy="6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59" name="Line 27"/>
              <p:cNvSpPr>
                <a:spLocks noChangeShapeType="1"/>
              </p:cNvSpPr>
              <p:nvPr/>
            </p:nvSpPr>
            <p:spPr bwMode="auto">
              <a:xfrm>
                <a:off x="4677" y="3487"/>
                <a:ext cx="1" cy="6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60" name="Line 28"/>
              <p:cNvSpPr>
                <a:spLocks noChangeShapeType="1"/>
              </p:cNvSpPr>
              <p:nvPr/>
            </p:nvSpPr>
            <p:spPr bwMode="auto">
              <a:xfrm>
                <a:off x="1135" y="3554"/>
                <a:ext cx="68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61" name="Line 29"/>
              <p:cNvSpPr>
                <a:spLocks noChangeShapeType="1"/>
              </p:cNvSpPr>
              <p:nvPr/>
            </p:nvSpPr>
            <p:spPr bwMode="auto">
              <a:xfrm>
                <a:off x="4609" y="3554"/>
                <a:ext cx="68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62" name="Line 30"/>
              <p:cNvSpPr>
                <a:spLocks noChangeShapeType="1"/>
              </p:cNvSpPr>
              <p:nvPr/>
            </p:nvSpPr>
            <p:spPr bwMode="auto">
              <a:xfrm>
                <a:off x="1135" y="3124"/>
                <a:ext cx="68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63" name="Line 31"/>
              <p:cNvSpPr>
                <a:spLocks noChangeShapeType="1"/>
              </p:cNvSpPr>
              <p:nvPr/>
            </p:nvSpPr>
            <p:spPr bwMode="auto">
              <a:xfrm>
                <a:off x="4609" y="3124"/>
                <a:ext cx="68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64" name="Line 32"/>
              <p:cNvSpPr>
                <a:spLocks noChangeShapeType="1"/>
              </p:cNvSpPr>
              <p:nvPr/>
            </p:nvSpPr>
            <p:spPr bwMode="auto">
              <a:xfrm>
                <a:off x="1135" y="2694"/>
                <a:ext cx="68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65" name="Line 33"/>
              <p:cNvSpPr>
                <a:spLocks noChangeShapeType="1"/>
              </p:cNvSpPr>
              <p:nvPr/>
            </p:nvSpPr>
            <p:spPr bwMode="auto">
              <a:xfrm>
                <a:off x="4609" y="2694"/>
                <a:ext cx="68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66" name="Line 34"/>
              <p:cNvSpPr>
                <a:spLocks noChangeShapeType="1"/>
              </p:cNvSpPr>
              <p:nvPr/>
            </p:nvSpPr>
            <p:spPr bwMode="auto">
              <a:xfrm>
                <a:off x="1135" y="2272"/>
                <a:ext cx="68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67" name="Line 35"/>
              <p:cNvSpPr>
                <a:spLocks noChangeShapeType="1"/>
              </p:cNvSpPr>
              <p:nvPr/>
            </p:nvSpPr>
            <p:spPr bwMode="auto">
              <a:xfrm>
                <a:off x="4609" y="2272"/>
                <a:ext cx="68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68" name="Line 36"/>
              <p:cNvSpPr>
                <a:spLocks noChangeShapeType="1"/>
              </p:cNvSpPr>
              <p:nvPr/>
            </p:nvSpPr>
            <p:spPr bwMode="auto">
              <a:xfrm>
                <a:off x="1135" y="1842"/>
                <a:ext cx="68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69" name="Line 37"/>
              <p:cNvSpPr>
                <a:spLocks noChangeShapeType="1"/>
              </p:cNvSpPr>
              <p:nvPr/>
            </p:nvSpPr>
            <p:spPr bwMode="auto">
              <a:xfrm>
                <a:off x="4609" y="1842"/>
                <a:ext cx="68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70" name="Line 38"/>
              <p:cNvSpPr>
                <a:spLocks noChangeShapeType="1"/>
              </p:cNvSpPr>
              <p:nvPr/>
            </p:nvSpPr>
            <p:spPr bwMode="auto">
              <a:xfrm>
                <a:off x="1135" y="1412"/>
                <a:ext cx="68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71" name="Line 39"/>
              <p:cNvSpPr>
                <a:spLocks noChangeShapeType="1"/>
              </p:cNvSpPr>
              <p:nvPr/>
            </p:nvSpPr>
            <p:spPr bwMode="auto">
              <a:xfrm>
                <a:off x="4609" y="1412"/>
                <a:ext cx="68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72" name="Line 40"/>
              <p:cNvSpPr>
                <a:spLocks noChangeShapeType="1"/>
              </p:cNvSpPr>
              <p:nvPr/>
            </p:nvSpPr>
            <p:spPr bwMode="auto">
              <a:xfrm>
                <a:off x="1135" y="990"/>
                <a:ext cx="68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73" name="Line 41"/>
              <p:cNvSpPr>
                <a:spLocks noChangeShapeType="1"/>
              </p:cNvSpPr>
              <p:nvPr/>
            </p:nvSpPr>
            <p:spPr bwMode="auto">
              <a:xfrm>
                <a:off x="4609" y="990"/>
                <a:ext cx="68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74" name="Rectangle 42"/>
              <p:cNvSpPr>
                <a:spLocks noChangeArrowheads="1"/>
              </p:cNvSpPr>
              <p:nvPr/>
            </p:nvSpPr>
            <p:spPr bwMode="auto">
              <a:xfrm>
                <a:off x="1127" y="3580"/>
                <a:ext cx="41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1300">
                    <a:solidFill>
                      <a:srgbClr val="000000"/>
                    </a:solidFill>
                    <a:latin typeface="Times New Roman" pitchFamily="18" charset="0"/>
                  </a:rPr>
                  <a:t>0</a:t>
                </a:r>
                <a:endParaRPr lang="en-US" altLang="en-US"/>
              </a:p>
            </p:txBody>
          </p:sp>
          <p:sp>
            <p:nvSpPr>
              <p:cNvPr id="44075" name="Rectangle 43"/>
              <p:cNvSpPr>
                <a:spLocks noChangeArrowheads="1"/>
              </p:cNvSpPr>
              <p:nvPr/>
            </p:nvSpPr>
            <p:spPr bwMode="auto">
              <a:xfrm>
                <a:off x="1835" y="3580"/>
                <a:ext cx="41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1300">
                    <a:solidFill>
                      <a:srgbClr val="000000"/>
                    </a:solidFill>
                    <a:latin typeface="Times New Roman" pitchFamily="18" charset="0"/>
                  </a:rPr>
                  <a:t>2</a:t>
                </a:r>
                <a:endParaRPr lang="en-US" altLang="en-US"/>
              </a:p>
            </p:txBody>
          </p:sp>
          <p:sp>
            <p:nvSpPr>
              <p:cNvPr id="44076" name="Rectangle 44"/>
              <p:cNvSpPr>
                <a:spLocks noChangeArrowheads="1"/>
              </p:cNvSpPr>
              <p:nvPr/>
            </p:nvSpPr>
            <p:spPr bwMode="auto">
              <a:xfrm>
                <a:off x="2543" y="3580"/>
                <a:ext cx="41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1300">
                    <a:solidFill>
                      <a:srgbClr val="000000"/>
                    </a:solidFill>
                    <a:latin typeface="Times New Roman" pitchFamily="18" charset="0"/>
                  </a:rPr>
                  <a:t>4</a:t>
                </a:r>
                <a:endParaRPr lang="en-US" altLang="en-US"/>
              </a:p>
            </p:txBody>
          </p:sp>
          <p:sp>
            <p:nvSpPr>
              <p:cNvPr id="44077" name="Rectangle 45"/>
              <p:cNvSpPr>
                <a:spLocks noChangeArrowheads="1"/>
              </p:cNvSpPr>
              <p:nvPr/>
            </p:nvSpPr>
            <p:spPr bwMode="auto">
              <a:xfrm>
                <a:off x="3252" y="3580"/>
                <a:ext cx="41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1300">
                    <a:solidFill>
                      <a:srgbClr val="000000"/>
                    </a:solidFill>
                    <a:latin typeface="Times New Roman" pitchFamily="18" charset="0"/>
                  </a:rPr>
                  <a:t>6</a:t>
                </a:r>
                <a:endParaRPr lang="en-US" altLang="en-US"/>
              </a:p>
            </p:txBody>
          </p:sp>
          <p:sp>
            <p:nvSpPr>
              <p:cNvPr id="44078" name="Rectangle 46"/>
              <p:cNvSpPr>
                <a:spLocks noChangeArrowheads="1"/>
              </p:cNvSpPr>
              <p:nvPr/>
            </p:nvSpPr>
            <p:spPr bwMode="auto">
              <a:xfrm>
                <a:off x="3960" y="3580"/>
                <a:ext cx="41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1300">
                    <a:solidFill>
                      <a:srgbClr val="000000"/>
                    </a:solidFill>
                    <a:latin typeface="Times New Roman" pitchFamily="18" charset="0"/>
                  </a:rPr>
                  <a:t>8</a:t>
                </a:r>
                <a:endParaRPr lang="en-US" altLang="en-US"/>
              </a:p>
            </p:txBody>
          </p:sp>
          <p:sp>
            <p:nvSpPr>
              <p:cNvPr id="44079" name="Rectangle 47"/>
              <p:cNvSpPr>
                <a:spLocks noChangeArrowheads="1"/>
              </p:cNvSpPr>
              <p:nvPr/>
            </p:nvSpPr>
            <p:spPr bwMode="auto">
              <a:xfrm>
                <a:off x="4643" y="3580"/>
                <a:ext cx="83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1300">
                    <a:solidFill>
                      <a:srgbClr val="000000"/>
                    </a:solidFill>
                    <a:latin typeface="Times New Roman" pitchFamily="18" charset="0"/>
                  </a:rPr>
                  <a:t>10</a:t>
                </a:r>
                <a:endParaRPr lang="en-US" altLang="en-US"/>
              </a:p>
            </p:txBody>
          </p:sp>
          <p:sp>
            <p:nvSpPr>
              <p:cNvPr id="44080" name="Line 48"/>
              <p:cNvSpPr>
                <a:spLocks noChangeShapeType="1"/>
              </p:cNvSpPr>
              <p:nvPr/>
            </p:nvSpPr>
            <p:spPr bwMode="auto">
              <a:xfrm>
                <a:off x="907" y="3554"/>
                <a:ext cx="43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81" name="Rectangle 49"/>
              <p:cNvSpPr>
                <a:spLocks noChangeArrowheads="1"/>
              </p:cNvSpPr>
              <p:nvPr/>
            </p:nvSpPr>
            <p:spPr bwMode="auto">
              <a:xfrm>
                <a:off x="958" y="3504"/>
                <a:ext cx="103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1300">
                    <a:solidFill>
                      <a:srgbClr val="000000"/>
                    </a:solidFill>
                    <a:latin typeface="Times New Roman" pitchFamily="18" charset="0"/>
                  </a:rPr>
                  <a:t>1.5</a:t>
                </a:r>
                <a:endParaRPr lang="en-US" altLang="en-US"/>
              </a:p>
            </p:txBody>
          </p:sp>
          <p:sp>
            <p:nvSpPr>
              <p:cNvPr id="44082" name="Line 50"/>
              <p:cNvSpPr>
                <a:spLocks noChangeShapeType="1"/>
              </p:cNvSpPr>
              <p:nvPr/>
            </p:nvSpPr>
            <p:spPr bwMode="auto">
              <a:xfrm>
                <a:off x="983" y="3124"/>
                <a:ext cx="43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83" name="Rectangle 51"/>
              <p:cNvSpPr>
                <a:spLocks noChangeArrowheads="1"/>
              </p:cNvSpPr>
              <p:nvPr/>
            </p:nvSpPr>
            <p:spPr bwMode="auto">
              <a:xfrm>
                <a:off x="1034" y="3074"/>
                <a:ext cx="41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1300">
                    <a:solidFill>
                      <a:srgbClr val="000000"/>
                    </a:solidFill>
                    <a:latin typeface="Times New Roman" pitchFamily="18" charset="0"/>
                  </a:rPr>
                  <a:t>1</a:t>
                </a:r>
                <a:endParaRPr lang="en-US" altLang="en-US"/>
              </a:p>
            </p:txBody>
          </p:sp>
          <p:sp>
            <p:nvSpPr>
              <p:cNvPr id="44084" name="Line 52"/>
              <p:cNvSpPr>
                <a:spLocks noChangeShapeType="1"/>
              </p:cNvSpPr>
              <p:nvPr/>
            </p:nvSpPr>
            <p:spPr bwMode="auto">
              <a:xfrm>
                <a:off x="907" y="2694"/>
                <a:ext cx="43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85" name="Rectangle 53"/>
              <p:cNvSpPr>
                <a:spLocks noChangeArrowheads="1"/>
              </p:cNvSpPr>
              <p:nvPr/>
            </p:nvSpPr>
            <p:spPr bwMode="auto">
              <a:xfrm>
                <a:off x="958" y="2644"/>
                <a:ext cx="103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1300">
                    <a:solidFill>
                      <a:srgbClr val="000000"/>
                    </a:solidFill>
                    <a:latin typeface="Times New Roman" pitchFamily="18" charset="0"/>
                  </a:rPr>
                  <a:t>0.5</a:t>
                </a:r>
                <a:endParaRPr lang="en-US" altLang="en-US"/>
              </a:p>
            </p:txBody>
          </p:sp>
          <p:sp>
            <p:nvSpPr>
              <p:cNvPr id="44086" name="Rectangle 54"/>
              <p:cNvSpPr>
                <a:spLocks noChangeArrowheads="1"/>
              </p:cNvSpPr>
              <p:nvPr/>
            </p:nvSpPr>
            <p:spPr bwMode="auto">
              <a:xfrm>
                <a:off x="1042" y="2222"/>
                <a:ext cx="41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1300">
                    <a:solidFill>
                      <a:srgbClr val="000000"/>
                    </a:solidFill>
                    <a:latin typeface="Times New Roman" pitchFamily="18" charset="0"/>
                  </a:rPr>
                  <a:t>0</a:t>
                </a:r>
                <a:endParaRPr lang="en-US" altLang="en-US"/>
              </a:p>
            </p:txBody>
          </p:sp>
          <p:sp>
            <p:nvSpPr>
              <p:cNvPr id="44087" name="Rectangle 55"/>
              <p:cNvSpPr>
                <a:spLocks noChangeArrowheads="1"/>
              </p:cNvSpPr>
              <p:nvPr/>
            </p:nvSpPr>
            <p:spPr bwMode="auto">
              <a:xfrm>
                <a:off x="966" y="1792"/>
                <a:ext cx="103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1300">
                    <a:solidFill>
                      <a:srgbClr val="000000"/>
                    </a:solidFill>
                    <a:latin typeface="Times New Roman" pitchFamily="18" charset="0"/>
                  </a:rPr>
                  <a:t>0.5</a:t>
                </a:r>
                <a:endParaRPr lang="en-US" altLang="en-US"/>
              </a:p>
            </p:txBody>
          </p:sp>
          <p:sp>
            <p:nvSpPr>
              <p:cNvPr id="44088" name="Rectangle 56"/>
              <p:cNvSpPr>
                <a:spLocks noChangeArrowheads="1"/>
              </p:cNvSpPr>
              <p:nvPr/>
            </p:nvSpPr>
            <p:spPr bwMode="auto">
              <a:xfrm>
                <a:off x="1042" y="1362"/>
                <a:ext cx="41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1300">
                    <a:solidFill>
                      <a:srgbClr val="000000"/>
                    </a:solidFill>
                    <a:latin typeface="Times New Roman" pitchFamily="18" charset="0"/>
                  </a:rPr>
                  <a:t>1</a:t>
                </a:r>
                <a:endParaRPr lang="en-US" altLang="en-US"/>
              </a:p>
            </p:txBody>
          </p:sp>
          <p:sp>
            <p:nvSpPr>
              <p:cNvPr id="44089" name="Rectangle 57"/>
              <p:cNvSpPr>
                <a:spLocks noChangeArrowheads="1"/>
              </p:cNvSpPr>
              <p:nvPr/>
            </p:nvSpPr>
            <p:spPr bwMode="auto">
              <a:xfrm>
                <a:off x="966" y="940"/>
                <a:ext cx="103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1300">
                    <a:solidFill>
                      <a:srgbClr val="000000"/>
                    </a:solidFill>
                    <a:latin typeface="Times New Roman" pitchFamily="18" charset="0"/>
                  </a:rPr>
                  <a:t>1.5</a:t>
                </a:r>
                <a:endParaRPr lang="en-US" altLang="en-US"/>
              </a:p>
            </p:txBody>
          </p:sp>
          <p:sp>
            <p:nvSpPr>
              <p:cNvPr id="44090" name="Rectangle 58"/>
              <p:cNvSpPr>
                <a:spLocks noChangeArrowheads="1"/>
              </p:cNvSpPr>
              <p:nvPr/>
            </p:nvSpPr>
            <p:spPr bwMode="auto">
              <a:xfrm>
                <a:off x="1135" y="990"/>
                <a:ext cx="3542" cy="2564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91" name="Freeform 59"/>
              <p:cNvSpPr>
                <a:spLocks/>
              </p:cNvSpPr>
              <p:nvPr/>
            </p:nvSpPr>
            <p:spPr bwMode="auto">
              <a:xfrm>
                <a:off x="1144" y="1260"/>
                <a:ext cx="3541" cy="2016"/>
              </a:xfrm>
              <a:custGeom>
                <a:avLst/>
                <a:gdLst>
                  <a:gd name="T0" fmla="*/ 5 w 420"/>
                  <a:gd name="T1" fmla="*/ 17 h 239"/>
                  <a:gd name="T2" fmla="*/ 11 w 420"/>
                  <a:gd name="T3" fmla="*/ 16 h 239"/>
                  <a:gd name="T4" fmla="*/ 17 w 420"/>
                  <a:gd name="T5" fmla="*/ 16 h 239"/>
                  <a:gd name="T6" fmla="*/ 23 w 420"/>
                  <a:gd name="T7" fmla="*/ 16 h 239"/>
                  <a:gd name="T8" fmla="*/ 30 w 420"/>
                  <a:gd name="T9" fmla="*/ 17 h 239"/>
                  <a:gd name="T10" fmla="*/ 39 w 420"/>
                  <a:gd name="T11" fmla="*/ 20 h 239"/>
                  <a:gd name="T12" fmla="*/ 46 w 420"/>
                  <a:gd name="T13" fmla="*/ 20 h 239"/>
                  <a:gd name="T14" fmla="*/ 53 w 420"/>
                  <a:gd name="T15" fmla="*/ 20 h 239"/>
                  <a:gd name="T16" fmla="*/ 60 w 420"/>
                  <a:gd name="T17" fmla="*/ 18 h 239"/>
                  <a:gd name="T18" fmla="*/ 68 w 420"/>
                  <a:gd name="T19" fmla="*/ 18 h 239"/>
                  <a:gd name="T20" fmla="*/ 77 w 420"/>
                  <a:gd name="T21" fmla="*/ 18 h 239"/>
                  <a:gd name="T22" fmla="*/ 86 w 420"/>
                  <a:gd name="T23" fmla="*/ 20 h 239"/>
                  <a:gd name="T24" fmla="*/ 94 w 420"/>
                  <a:gd name="T25" fmla="*/ 18 h 239"/>
                  <a:gd name="T26" fmla="*/ 101 w 420"/>
                  <a:gd name="T27" fmla="*/ 16 h 239"/>
                  <a:gd name="T28" fmla="*/ 109 w 420"/>
                  <a:gd name="T29" fmla="*/ 15 h 239"/>
                  <a:gd name="T30" fmla="*/ 116 w 420"/>
                  <a:gd name="T31" fmla="*/ 15 h 239"/>
                  <a:gd name="T32" fmla="*/ 122 w 420"/>
                  <a:gd name="T33" fmla="*/ 11 h 239"/>
                  <a:gd name="T34" fmla="*/ 128 w 420"/>
                  <a:gd name="T35" fmla="*/ 2 h 239"/>
                  <a:gd name="T36" fmla="*/ 133 w 420"/>
                  <a:gd name="T37" fmla="*/ 207 h 239"/>
                  <a:gd name="T38" fmla="*/ 139 w 420"/>
                  <a:gd name="T39" fmla="*/ 212 h 239"/>
                  <a:gd name="T40" fmla="*/ 144 w 420"/>
                  <a:gd name="T41" fmla="*/ 217 h 239"/>
                  <a:gd name="T42" fmla="*/ 150 w 420"/>
                  <a:gd name="T43" fmla="*/ 219 h 239"/>
                  <a:gd name="T44" fmla="*/ 156 w 420"/>
                  <a:gd name="T45" fmla="*/ 221 h 239"/>
                  <a:gd name="T46" fmla="*/ 163 w 420"/>
                  <a:gd name="T47" fmla="*/ 221 h 239"/>
                  <a:gd name="T48" fmla="*/ 171 w 420"/>
                  <a:gd name="T49" fmla="*/ 219 h 239"/>
                  <a:gd name="T50" fmla="*/ 178 w 420"/>
                  <a:gd name="T51" fmla="*/ 219 h 239"/>
                  <a:gd name="T52" fmla="*/ 184 w 420"/>
                  <a:gd name="T53" fmla="*/ 219 h 239"/>
                  <a:gd name="T54" fmla="*/ 192 w 420"/>
                  <a:gd name="T55" fmla="*/ 220 h 239"/>
                  <a:gd name="T56" fmla="*/ 200 w 420"/>
                  <a:gd name="T57" fmla="*/ 222 h 239"/>
                  <a:gd name="T58" fmla="*/ 210 w 420"/>
                  <a:gd name="T59" fmla="*/ 219 h 239"/>
                  <a:gd name="T60" fmla="*/ 220 w 420"/>
                  <a:gd name="T61" fmla="*/ 222 h 239"/>
                  <a:gd name="T62" fmla="*/ 227 w 420"/>
                  <a:gd name="T63" fmla="*/ 223 h 239"/>
                  <a:gd name="T64" fmla="*/ 235 w 420"/>
                  <a:gd name="T65" fmla="*/ 221 h 239"/>
                  <a:gd name="T66" fmla="*/ 242 w 420"/>
                  <a:gd name="T67" fmla="*/ 221 h 239"/>
                  <a:gd name="T68" fmla="*/ 248 w 420"/>
                  <a:gd name="T69" fmla="*/ 222 h 239"/>
                  <a:gd name="T70" fmla="*/ 254 w 420"/>
                  <a:gd name="T71" fmla="*/ 227 h 239"/>
                  <a:gd name="T72" fmla="*/ 260 w 420"/>
                  <a:gd name="T73" fmla="*/ 239 h 239"/>
                  <a:gd name="T74" fmla="*/ 265 w 420"/>
                  <a:gd name="T75" fmla="*/ 20 h 239"/>
                  <a:gd name="T76" fmla="*/ 271 w 420"/>
                  <a:gd name="T77" fmla="*/ 25 h 239"/>
                  <a:gd name="T78" fmla="*/ 276 w 420"/>
                  <a:gd name="T79" fmla="*/ 23 h 239"/>
                  <a:gd name="T80" fmla="*/ 283 w 420"/>
                  <a:gd name="T81" fmla="*/ 21 h 239"/>
                  <a:gd name="T82" fmla="*/ 289 w 420"/>
                  <a:gd name="T83" fmla="*/ 20 h 239"/>
                  <a:gd name="T84" fmla="*/ 296 w 420"/>
                  <a:gd name="T85" fmla="*/ 20 h 239"/>
                  <a:gd name="T86" fmla="*/ 304 w 420"/>
                  <a:gd name="T87" fmla="*/ 19 h 239"/>
                  <a:gd name="T88" fmla="*/ 311 w 420"/>
                  <a:gd name="T89" fmla="*/ 18 h 239"/>
                  <a:gd name="T90" fmla="*/ 319 w 420"/>
                  <a:gd name="T91" fmla="*/ 17 h 239"/>
                  <a:gd name="T92" fmla="*/ 329 w 420"/>
                  <a:gd name="T93" fmla="*/ 20 h 239"/>
                  <a:gd name="T94" fmla="*/ 339 w 420"/>
                  <a:gd name="T95" fmla="*/ 17 h 239"/>
                  <a:gd name="T96" fmla="*/ 347 w 420"/>
                  <a:gd name="T97" fmla="*/ 17 h 239"/>
                  <a:gd name="T98" fmla="*/ 354 w 420"/>
                  <a:gd name="T99" fmla="*/ 17 h 239"/>
                  <a:gd name="T100" fmla="*/ 361 w 420"/>
                  <a:gd name="T101" fmla="*/ 19 h 239"/>
                  <a:gd name="T102" fmla="*/ 370 w 420"/>
                  <a:gd name="T103" fmla="*/ 21 h 239"/>
                  <a:gd name="T104" fmla="*/ 375 w 420"/>
                  <a:gd name="T105" fmla="*/ 22 h 239"/>
                  <a:gd name="T106" fmla="*/ 381 w 420"/>
                  <a:gd name="T107" fmla="*/ 22 h 239"/>
                  <a:gd name="T108" fmla="*/ 387 w 420"/>
                  <a:gd name="T109" fmla="*/ 20 h 239"/>
                  <a:gd name="T110" fmla="*/ 393 w 420"/>
                  <a:gd name="T111" fmla="*/ 3 h 239"/>
                  <a:gd name="T112" fmla="*/ 398 w 420"/>
                  <a:gd name="T113" fmla="*/ 236 h 239"/>
                  <a:gd name="T114" fmla="*/ 404 w 420"/>
                  <a:gd name="T115" fmla="*/ 223 h 239"/>
                  <a:gd name="T116" fmla="*/ 410 w 420"/>
                  <a:gd name="T117" fmla="*/ 219 h 239"/>
                  <a:gd name="T118" fmla="*/ 417 w 420"/>
                  <a:gd name="T119" fmla="*/ 220 h 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420" h="239">
                    <a:moveTo>
                      <a:pt x="0" y="120"/>
                    </a:moveTo>
                    <a:lnTo>
                      <a:pt x="0" y="94"/>
                    </a:lnTo>
                    <a:lnTo>
                      <a:pt x="0" y="70"/>
                    </a:lnTo>
                    <a:lnTo>
                      <a:pt x="1" y="48"/>
                    </a:lnTo>
                    <a:lnTo>
                      <a:pt x="1" y="30"/>
                    </a:lnTo>
                    <a:lnTo>
                      <a:pt x="2" y="16"/>
                    </a:lnTo>
                    <a:lnTo>
                      <a:pt x="2" y="6"/>
                    </a:lnTo>
                    <a:lnTo>
                      <a:pt x="2" y="1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4" y="6"/>
                    </a:lnTo>
                    <a:lnTo>
                      <a:pt x="4" y="11"/>
                    </a:lnTo>
                    <a:lnTo>
                      <a:pt x="5" y="17"/>
                    </a:lnTo>
                    <a:lnTo>
                      <a:pt x="5" y="22"/>
                    </a:lnTo>
                    <a:lnTo>
                      <a:pt x="5" y="26"/>
                    </a:lnTo>
                    <a:lnTo>
                      <a:pt x="6" y="28"/>
                    </a:lnTo>
                    <a:lnTo>
                      <a:pt x="7" y="27"/>
                    </a:lnTo>
                    <a:lnTo>
                      <a:pt x="7" y="24"/>
                    </a:lnTo>
                    <a:lnTo>
                      <a:pt x="7" y="21"/>
                    </a:lnTo>
                    <a:lnTo>
                      <a:pt x="8" y="18"/>
                    </a:lnTo>
                    <a:lnTo>
                      <a:pt x="8" y="15"/>
                    </a:lnTo>
                    <a:lnTo>
                      <a:pt x="9" y="13"/>
                    </a:lnTo>
                    <a:lnTo>
                      <a:pt x="9" y="12"/>
                    </a:lnTo>
                    <a:lnTo>
                      <a:pt x="10" y="12"/>
                    </a:lnTo>
                    <a:lnTo>
                      <a:pt x="10" y="14"/>
                    </a:lnTo>
                    <a:lnTo>
                      <a:pt x="11" y="16"/>
                    </a:lnTo>
                    <a:lnTo>
                      <a:pt x="11" y="19"/>
                    </a:lnTo>
                    <a:lnTo>
                      <a:pt x="12" y="21"/>
                    </a:lnTo>
                    <a:lnTo>
                      <a:pt x="12" y="22"/>
                    </a:lnTo>
                    <a:lnTo>
                      <a:pt x="13" y="23"/>
                    </a:lnTo>
                    <a:lnTo>
                      <a:pt x="13" y="22"/>
                    </a:lnTo>
                    <a:lnTo>
                      <a:pt x="14" y="21"/>
                    </a:lnTo>
                    <a:lnTo>
                      <a:pt x="14" y="19"/>
                    </a:lnTo>
                    <a:lnTo>
                      <a:pt x="15" y="17"/>
                    </a:lnTo>
                    <a:lnTo>
                      <a:pt x="15" y="16"/>
                    </a:lnTo>
                    <a:lnTo>
                      <a:pt x="15" y="15"/>
                    </a:lnTo>
                    <a:lnTo>
                      <a:pt x="16" y="14"/>
                    </a:lnTo>
                    <a:lnTo>
                      <a:pt x="17" y="15"/>
                    </a:lnTo>
                    <a:lnTo>
                      <a:pt x="17" y="16"/>
                    </a:lnTo>
                    <a:lnTo>
                      <a:pt x="18" y="18"/>
                    </a:lnTo>
                    <a:lnTo>
                      <a:pt x="18" y="19"/>
                    </a:lnTo>
                    <a:lnTo>
                      <a:pt x="18" y="20"/>
                    </a:lnTo>
                    <a:lnTo>
                      <a:pt x="19" y="21"/>
                    </a:lnTo>
                    <a:lnTo>
                      <a:pt x="19" y="22"/>
                    </a:lnTo>
                    <a:lnTo>
                      <a:pt x="20" y="21"/>
                    </a:lnTo>
                    <a:lnTo>
                      <a:pt x="21" y="20"/>
                    </a:lnTo>
                    <a:lnTo>
                      <a:pt x="21" y="18"/>
                    </a:lnTo>
                    <a:lnTo>
                      <a:pt x="21" y="17"/>
                    </a:lnTo>
                    <a:lnTo>
                      <a:pt x="22" y="16"/>
                    </a:lnTo>
                    <a:lnTo>
                      <a:pt x="22" y="15"/>
                    </a:lnTo>
                    <a:lnTo>
                      <a:pt x="23" y="15"/>
                    </a:lnTo>
                    <a:lnTo>
                      <a:pt x="23" y="16"/>
                    </a:lnTo>
                    <a:lnTo>
                      <a:pt x="24" y="17"/>
                    </a:lnTo>
                    <a:lnTo>
                      <a:pt x="24" y="18"/>
                    </a:lnTo>
                    <a:lnTo>
                      <a:pt x="25" y="19"/>
                    </a:lnTo>
                    <a:lnTo>
                      <a:pt x="25" y="20"/>
                    </a:lnTo>
                    <a:lnTo>
                      <a:pt x="26" y="21"/>
                    </a:lnTo>
                    <a:lnTo>
                      <a:pt x="27" y="20"/>
                    </a:lnTo>
                    <a:lnTo>
                      <a:pt x="27" y="19"/>
                    </a:lnTo>
                    <a:lnTo>
                      <a:pt x="28" y="18"/>
                    </a:lnTo>
                    <a:lnTo>
                      <a:pt x="28" y="17"/>
                    </a:lnTo>
                    <a:lnTo>
                      <a:pt x="28" y="16"/>
                    </a:lnTo>
                    <a:lnTo>
                      <a:pt x="29" y="16"/>
                    </a:lnTo>
                    <a:lnTo>
                      <a:pt x="30" y="16"/>
                    </a:lnTo>
                    <a:lnTo>
                      <a:pt x="30" y="17"/>
                    </a:lnTo>
                    <a:lnTo>
                      <a:pt x="31" y="18"/>
                    </a:lnTo>
                    <a:lnTo>
                      <a:pt x="31" y="19"/>
                    </a:lnTo>
                    <a:lnTo>
                      <a:pt x="32" y="20"/>
                    </a:lnTo>
                    <a:lnTo>
                      <a:pt x="33" y="20"/>
                    </a:lnTo>
                    <a:lnTo>
                      <a:pt x="34" y="19"/>
                    </a:lnTo>
                    <a:lnTo>
                      <a:pt x="34" y="18"/>
                    </a:lnTo>
                    <a:lnTo>
                      <a:pt x="35" y="17"/>
                    </a:lnTo>
                    <a:lnTo>
                      <a:pt x="35" y="16"/>
                    </a:lnTo>
                    <a:lnTo>
                      <a:pt x="36" y="16"/>
                    </a:lnTo>
                    <a:lnTo>
                      <a:pt x="37" y="17"/>
                    </a:lnTo>
                    <a:lnTo>
                      <a:pt x="37" y="18"/>
                    </a:lnTo>
                    <a:lnTo>
                      <a:pt x="38" y="19"/>
                    </a:lnTo>
                    <a:lnTo>
                      <a:pt x="39" y="20"/>
                    </a:lnTo>
                    <a:lnTo>
                      <a:pt x="40" y="20"/>
                    </a:lnTo>
                    <a:lnTo>
                      <a:pt x="40" y="19"/>
                    </a:lnTo>
                    <a:lnTo>
                      <a:pt x="41" y="18"/>
                    </a:lnTo>
                    <a:lnTo>
                      <a:pt x="42" y="17"/>
                    </a:lnTo>
                    <a:lnTo>
                      <a:pt x="42" y="16"/>
                    </a:lnTo>
                    <a:lnTo>
                      <a:pt x="43" y="16"/>
                    </a:lnTo>
                    <a:lnTo>
                      <a:pt x="43" y="17"/>
                    </a:lnTo>
                    <a:lnTo>
                      <a:pt x="44" y="17"/>
                    </a:lnTo>
                    <a:lnTo>
                      <a:pt x="44" y="18"/>
                    </a:lnTo>
                    <a:lnTo>
                      <a:pt x="44" y="19"/>
                    </a:lnTo>
                    <a:lnTo>
                      <a:pt x="45" y="19"/>
                    </a:lnTo>
                    <a:lnTo>
                      <a:pt x="45" y="20"/>
                    </a:lnTo>
                    <a:lnTo>
                      <a:pt x="46" y="20"/>
                    </a:lnTo>
                    <a:lnTo>
                      <a:pt x="47" y="19"/>
                    </a:lnTo>
                    <a:lnTo>
                      <a:pt x="47" y="18"/>
                    </a:lnTo>
                    <a:lnTo>
                      <a:pt x="48" y="17"/>
                    </a:lnTo>
                    <a:lnTo>
                      <a:pt x="49" y="17"/>
                    </a:lnTo>
                    <a:lnTo>
                      <a:pt x="49" y="16"/>
                    </a:lnTo>
                    <a:lnTo>
                      <a:pt x="49" y="17"/>
                    </a:lnTo>
                    <a:lnTo>
                      <a:pt x="50" y="17"/>
                    </a:lnTo>
                    <a:lnTo>
                      <a:pt x="50" y="18"/>
                    </a:lnTo>
                    <a:lnTo>
                      <a:pt x="51" y="18"/>
                    </a:lnTo>
                    <a:lnTo>
                      <a:pt x="51" y="19"/>
                    </a:lnTo>
                    <a:lnTo>
                      <a:pt x="52" y="19"/>
                    </a:lnTo>
                    <a:lnTo>
                      <a:pt x="52" y="20"/>
                    </a:lnTo>
                    <a:lnTo>
                      <a:pt x="53" y="20"/>
                    </a:lnTo>
                    <a:lnTo>
                      <a:pt x="53" y="19"/>
                    </a:lnTo>
                    <a:lnTo>
                      <a:pt x="54" y="19"/>
                    </a:lnTo>
                    <a:lnTo>
                      <a:pt x="54" y="18"/>
                    </a:lnTo>
                    <a:lnTo>
                      <a:pt x="55" y="17"/>
                    </a:lnTo>
                    <a:lnTo>
                      <a:pt x="56" y="17"/>
                    </a:lnTo>
                    <a:lnTo>
                      <a:pt x="57" y="17"/>
                    </a:lnTo>
                    <a:lnTo>
                      <a:pt x="57" y="18"/>
                    </a:lnTo>
                    <a:lnTo>
                      <a:pt x="57" y="19"/>
                    </a:lnTo>
                    <a:lnTo>
                      <a:pt x="58" y="19"/>
                    </a:lnTo>
                    <a:lnTo>
                      <a:pt x="58" y="20"/>
                    </a:lnTo>
                    <a:lnTo>
                      <a:pt x="59" y="20"/>
                    </a:lnTo>
                    <a:lnTo>
                      <a:pt x="60" y="19"/>
                    </a:lnTo>
                    <a:lnTo>
                      <a:pt x="60" y="18"/>
                    </a:lnTo>
                    <a:lnTo>
                      <a:pt x="61" y="18"/>
                    </a:lnTo>
                    <a:lnTo>
                      <a:pt x="61" y="17"/>
                    </a:lnTo>
                    <a:lnTo>
                      <a:pt x="62" y="17"/>
                    </a:lnTo>
                    <a:lnTo>
                      <a:pt x="63" y="17"/>
                    </a:lnTo>
                    <a:lnTo>
                      <a:pt x="64" y="18"/>
                    </a:lnTo>
                    <a:lnTo>
                      <a:pt x="64" y="19"/>
                    </a:lnTo>
                    <a:lnTo>
                      <a:pt x="65" y="19"/>
                    </a:lnTo>
                    <a:lnTo>
                      <a:pt x="65" y="20"/>
                    </a:lnTo>
                    <a:lnTo>
                      <a:pt x="66" y="20"/>
                    </a:lnTo>
                    <a:lnTo>
                      <a:pt x="66" y="19"/>
                    </a:lnTo>
                    <a:lnTo>
                      <a:pt x="67" y="19"/>
                    </a:lnTo>
                    <a:lnTo>
                      <a:pt x="67" y="18"/>
                    </a:lnTo>
                    <a:lnTo>
                      <a:pt x="68" y="18"/>
                    </a:lnTo>
                    <a:lnTo>
                      <a:pt x="68" y="17"/>
                    </a:lnTo>
                    <a:lnTo>
                      <a:pt x="69" y="17"/>
                    </a:lnTo>
                    <a:lnTo>
                      <a:pt x="70" y="17"/>
                    </a:lnTo>
                    <a:lnTo>
                      <a:pt x="70" y="18"/>
                    </a:lnTo>
                    <a:lnTo>
                      <a:pt x="71" y="19"/>
                    </a:lnTo>
                    <a:lnTo>
                      <a:pt x="72" y="20"/>
                    </a:lnTo>
                    <a:lnTo>
                      <a:pt x="73" y="20"/>
                    </a:lnTo>
                    <a:lnTo>
                      <a:pt x="73" y="19"/>
                    </a:lnTo>
                    <a:lnTo>
                      <a:pt x="74" y="18"/>
                    </a:lnTo>
                    <a:lnTo>
                      <a:pt x="74" y="17"/>
                    </a:lnTo>
                    <a:lnTo>
                      <a:pt x="75" y="17"/>
                    </a:lnTo>
                    <a:lnTo>
                      <a:pt x="76" y="17"/>
                    </a:lnTo>
                    <a:lnTo>
                      <a:pt x="77" y="18"/>
                    </a:lnTo>
                    <a:lnTo>
                      <a:pt x="78" y="19"/>
                    </a:lnTo>
                    <a:lnTo>
                      <a:pt x="78" y="20"/>
                    </a:lnTo>
                    <a:lnTo>
                      <a:pt x="79" y="20"/>
                    </a:lnTo>
                    <a:lnTo>
                      <a:pt x="80" y="19"/>
                    </a:lnTo>
                    <a:lnTo>
                      <a:pt x="80" y="18"/>
                    </a:lnTo>
                    <a:lnTo>
                      <a:pt x="81" y="18"/>
                    </a:lnTo>
                    <a:lnTo>
                      <a:pt x="81" y="17"/>
                    </a:lnTo>
                    <a:lnTo>
                      <a:pt x="82" y="16"/>
                    </a:lnTo>
                    <a:lnTo>
                      <a:pt x="83" y="17"/>
                    </a:lnTo>
                    <a:lnTo>
                      <a:pt x="84" y="18"/>
                    </a:lnTo>
                    <a:lnTo>
                      <a:pt x="84" y="19"/>
                    </a:lnTo>
                    <a:lnTo>
                      <a:pt x="85" y="20"/>
                    </a:lnTo>
                    <a:lnTo>
                      <a:pt x="86" y="20"/>
                    </a:lnTo>
                    <a:lnTo>
                      <a:pt x="86" y="19"/>
                    </a:lnTo>
                    <a:lnTo>
                      <a:pt x="87" y="18"/>
                    </a:lnTo>
                    <a:lnTo>
                      <a:pt x="88" y="17"/>
                    </a:lnTo>
                    <a:lnTo>
                      <a:pt x="88" y="16"/>
                    </a:lnTo>
                    <a:lnTo>
                      <a:pt x="89" y="16"/>
                    </a:lnTo>
                    <a:lnTo>
                      <a:pt x="89" y="17"/>
                    </a:lnTo>
                    <a:lnTo>
                      <a:pt x="90" y="17"/>
                    </a:lnTo>
                    <a:lnTo>
                      <a:pt x="90" y="18"/>
                    </a:lnTo>
                    <a:lnTo>
                      <a:pt x="91" y="19"/>
                    </a:lnTo>
                    <a:lnTo>
                      <a:pt x="91" y="20"/>
                    </a:lnTo>
                    <a:lnTo>
                      <a:pt x="92" y="20"/>
                    </a:lnTo>
                    <a:lnTo>
                      <a:pt x="93" y="19"/>
                    </a:lnTo>
                    <a:lnTo>
                      <a:pt x="94" y="18"/>
                    </a:lnTo>
                    <a:lnTo>
                      <a:pt x="94" y="17"/>
                    </a:lnTo>
                    <a:lnTo>
                      <a:pt x="95" y="16"/>
                    </a:lnTo>
                    <a:lnTo>
                      <a:pt x="96" y="16"/>
                    </a:lnTo>
                    <a:lnTo>
                      <a:pt x="96" y="17"/>
                    </a:lnTo>
                    <a:lnTo>
                      <a:pt x="97" y="18"/>
                    </a:lnTo>
                    <a:lnTo>
                      <a:pt x="97" y="19"/>
                    </a:lnTo>
                    <a:lnTo>
                      <a:pt x="98" y="20"/>
                    </a:lnTo>
                    <a:lnTo>
                      <a:pt x="99" y="20"/>
                    </a:lnTo>
                    <a:lnTo>
                      <a:pt x="99" y="19"/>
                    </a:lnTo>
                    <a:lnTo>
                      <a:pt x="100" y="19"/>
                    </a:lnTo>
                    <a:lnTo>
                      <a:pt x="100" y="18"/>
                    </a:lnTo>
                    <a:lnTo>
                      <a:pt x="101" y="17"/>
                    </a:lnTo>
                    <a:lnTo>
                      <a:pt x="101" y="16"/>
                    </a:lnTo>
                    <a:lnTo>
                      <a:pt x="102" y="16"/>
                    </a:lnTo>
                    <a:lnTo>
                      <a:pt x="103" y="17"/>
                    </a:lnTo>
                    <a:lnTo>
                      <a:pt x="103" y="18"/>
                    </a:lnTo>
                    <a:lnTo>
                      <a:pt x="104" y="19"/>
                    </a:lnTo>
                    <a:lnTo>
                      <a:pt x="104" y="20"/>
                    </a:lnTo>
                    <a:lnTo>
                      <a:pt x="105" y="21"/>
                    </a:lnTo>
                    <a:lnTo>
                      <a:pt x="106" y="20"/>
                    </a:lnTo>
                    <a:lnTo>
                      <a:pt x="106" y="19"/>
                    </a:lnTo>
                    <a:lnTo>
                      <a:pt x="107" y="18"/>
                    </a:lnTo>
                    <a:lnTo>
                      <a:pt x="107" y="17"/>
                    </a:lnTo>
                    <a:lnTo>
                      <a:pt x="107" y="16"/>
                    </a:lnTo>
                    <a:lnTo>
                      <a:pt x="108" y="15"/>
                    </a:lnTo>
                    <a:lnTo>
                      <a:pt x="109" y="15"/>
                    </a:lnTo>
                    <a:lnTo>
                      <a:pt x="109" y="16"/>
                    </a:lnTo>
                    <a:lnTo>
                      <a:pt x="110" y="17"/>
                    </a:lnTo>
                    <a:lnTo>
                      <a:pt x="110" y="18"/>
                    </a:lnTo>
                    <a:lnTo>
                      <a:pt x="110" y="19"/>
                    </a:lnTo>
                    <a:lnTo>
                      <a:pt x="111" y="21"/>
                    </a:lnTo>
                    <a:lnTo>
                      <a:pt x="112" y="22"/>
                    </a:lnTo>
                    <a:lnTo>
                      <a:pt x="112" y="21"/>
                    </a:lnTo>
                    <a:lnTo>
                      <a:pt x="113" y="19"/>
                    </a:lnTo>
                    <a:lnTo>
                      <a:pt x="113" y="18"/>
                    </a:lnTo>
                    <a:lnTo>
                      <a:pt x="114" y="16"/>
                    </a:lnTo>
                    <a:lnTo>
                      <a:pt x="114" y="15"/>
                    </a:lnTo>
                    <a:lnTo>
                      <a:pt x="115" y="14"/>
                    </a:lnTo>
                    <a:lnTo>
                      <a:pt x="116" y="15"/>
                    </a:lnTo>
                    <a:lnTo>
                      <a:pt x="116" y="17"/>
                    </a:lnTo>
                    <a:lnTo>
                      <a:pt x="117" y="19"/>
                    </a:lnTo>
                    <a:lnTo>
                      <a:pt x="117" y="21"/>
                    </a:lnTo>
                    <a:lnTo>
                      <a:pt x="118" y="22"/>
                    </a:lnTo>
                    <a:lnTo>
                      <a:pt x="118" y="23"/>
                    </a:lnTo>
                    <a:lnTo>
                      <a:pt x="119" y="23"/>
                    </a:lnTo>
                    <a:lnTo>
                      <a:pt x="119" y="21"/>
                    </a:lnTo>
                    <a:lnTo>
                      <a:pt x="120" y="19"/>
                    </a:lnTo>
                    <a:lnTo>
                      <a:pt x="120" y="17"/>
                    </a:lnTo>
                    <a:lnTo>
                      <a:pt x="120" y="15"/>
                    </a:lnTo>
                    <a:lnTo>
                      <a:pt x="121" y="13"/>
                    </a:lnTo>
                    <a:lnTo>
                      <a:pt x="121" y="12"/>
                    </a:lnTo>
                    <a:lnTo>
                      <a:pt x="122" y="11"/>
                    </a:lnTo>
                    <a:lnTo>
                      <a:pt x="122" y="12"/>
                    </a:lnTo>
                    <a:lnTo>
                      <a:pt x="123" y="15"/>
                    </a:lnTo>
                    <a:lnTo>
                      <a:pt x="123" y="17"/>
                    </a:lnTo>
                    <a:lnTo>
                      <a:pt x="123" y="21"/>
                    </a:lnTo>
                    <a:lnTo>
                      <a:pt x="124" y="24"/>
                    </a:lnTo>
                    <a:lnTo>
                      <a:pt x="124" y="26"/>
                    </a:lnTo>
                    <a:lnTo>
                      <a:pt x="125" y="28"/>
                    </a:lnTo>
                    <a:lnTo>
                      <a:pt x="126" y="26"/>
                    </a:lnTo>
                    <a:lnTo>
                      <a:pt x="126" y="23"/>
                    </a:lnTo>
                    <a:lnTo>
                      <a:pt x="126" y="18"/>
                    </a:lnTo>
                    <a:lnTo>
                      <a:pt x="127" y="12"/>
                    </a:lnTo>
                    <a:lnTo>
                      <a:pt x="127" y="7"/>
                    </a:lnTo>
                    <a:lnTo>
                      <a:pt x="128" y="2"/>
                    </a:lnTo>
                    <a:lnTo>
                      <a:pt x="128" y="0"/>
                    </a:lnTo>
                    <a:lnTo>
                      <a:pt x="128" y="1"/>
                    </a:lnTo>
                    <a:lnTo>
                      <a:pt x="129" y="5"/>
                    </a:lnTo>
                    <a:lnTo>
                      <a:pt x="129" y="14"/>
                    </a:lnTo>
                    <a:lnTo>
                      <a:pt x="130" y="27"/>
                    </a:lnTo>
                    <a:lnTo>
                      <a:pt x="130" y="45"/>
                    </a:lnTo>
                    <a:lnTo>
                      <a:pt x="131" y="66"/>
                    </a:lnTo>
                    <a:lnTo>
                      <a:pt x="131" y="90"/>
                    </a:lnTo>
                    <a:lnTo>
                      <a:pt x="131" y="115"/>
                    </a:lnTo>
                    <a:lnTo>
                      <a:pt x="132" y="141"/>
                    </a:lnTo>
                    <a:lnTo>
                      <a:pt x="132" y="166"/>
                    </a:lnTo>
                    <a:lnTo>
                      <a:pt x="133" y="188"/>
                    </a:lnTo>
                    <a:lnTo>
                      <a:pt x="133" y="207"/>
                    </a:lnTo>
                    <a:lnTo>
                      <a:pt x="133" y="221"/>
                    </a:lnTo>
                    <a:lnTo>
                      <a:pt x="134" y="231"/>
                    </a:lnTo>
                    <a:lnTo>
                      <a:pt x="134" y="237"/>
                    </a:lnTo>
                    <a:lnTo>
                      <a:pt x="135" y="239"/>
                    </a:lnTo>
                    <a:lnTo>
                      <a:pt x="135" y="238"/>
                    </a:lnTo>
                    <a:lnTo>
                      <a:pt x="136" y="234"/>
                    </a:lnTo>
                    <a:lnTo>
                      <a:pt x="136" y="228"/>
                    </a:lnTo>
                    <a:lnTo>
                      <a:pt x="136" y="223"/>
                    </a:lnTo>
                    <a:lnTo>
                      <a:pt x="137" y="218"/>
                    </a:lnTo>
                    <a:lnTo>
                      <a:pt x="137" y="214"/>
                    </a:lnTo>
                    <a:lnTo>
                      <a:pt x="138" y="212"/>
                    </a:lnTo>
                    <a:lnTo>
                      <a:pt x="138" y="211"/>
                    </a:lnTo>
                    <a:lnTo>
                      <a:pt x="139" y="212"/>
                    </a:lnTo>
                    <a:lnTo>
                      <a:pt x="139" y="214"/>
                    </a:lnTo>
                    <a:lnTo>
                      <a:pt x="139" y="217"/>
                    </a:lnTo>
                    <a:lnTo>
                      <a:pt x="140" y="221"/>
                    </a:lnTo>
                    <a:lnTo>
                      <a:pt x="140" y="224"/>
                    </a:lnTo>
                    <a:lnTo>
                      <a:pt x="141" y="226"/>
                    </a:lnTo>
                    <a:lnTo>
                      <a:pt x="141" y="227"/>
                    </a:lnTo>
                    <a:lnTo>
                      <a:pt x="141" y="228"/>
                    </a:lnTo>
                    <a:lnTo>
                      <a:pt x="142" y="227"/>
                    </a:lnTo>
                    <a:lnTo>
                      <a:pt x="142" y="225"/>
                    </a:lnTo>
                    <a:lnTo>
                      <a:pt x="143" y="223"/>
                    </a:lnTo>
                    <a:lnTo>
                      <a:pt x="143" y="221"/>
                    </a:lnTo>
                    <a:lnTo>
                      <a:pt x="144" y="218"/>
                    </a:lnTo>
                    <a:lnTo>
                      <a:pt x="144" y="217"/>
                    </a:lnTo>
                    <a:lnTo>
                      <a:pt x="144" y="216"/>
                    </a:lnTo>
                    <a:lnTo>
                      <a:pt x="145" y="216"/>
                    </a:lnTo>
                    <a:lnTo>
                      <a:pt x="146" y="218"/>
                    </a:lnTo>
                    <a:lnTo>
                      <a:pt x="146" y="220"/>
                    </a:lnTo>
                    <a:lnTo>
                      <a:pt x="147" y="221"/>
                    </a:lnTo>
                    <a:lnTo>
                      <a:pt x="147" y="223"/>
                    </a:lnTo>
                    <a:lnTo>
                      <a:pt x="147" y="224"/>
                    </a:lnTo>
                    <a:lnTo>
                      <a:pt x="148" y="225"/>
                    </a:lnTo>
                    <a:lnTo>
                      <a:pt x="149" y="224"/>
                    </a:lnTo>
                    <a:lnTo>
                      <a:pt x="149" y="223"/>
                    </a:lnTo>
                    <a:lnTo>
                      <a:pt x="149" y="222"/>
                    </a:lnTo>
                    <a:lnTo>
                      <a:pt x="150" y="220"/>
                    </a:lnTo>
                    <a:lnTo>
                      <a:pt x="150" y="219"/>
                    </a:lnTo>
                    <a:lnTo>
                      <a:pt x="151" y="218"/>
                    </a:lnTo>
                    <a:lnTo>
                      <a:pt x="151" y="217"/>
                    </a:lnTo>
                    <a:lnTo>
                      <a:pt x="152" y="217"/>
                    </a:lnTo>
                    <a:lnTo>
                      <a:pt x="152" y="218"/>
                    </a:lnTo>
                    <a:lnTo>
                      <a:pt x="152" y="219"/>
                    </a:lnTo>
                    <a:lnTo>
                      <a:pt x="153" y="220"/>
                    </a:lnTo>
                    <a:lnTo>
                      <a:pt x="153" y="222"/>
                    </a:lnTo>
                    <a:lnTo>
                      <a:pt x="154" y="223"/>
                    </a:lnTo>
                    <a:lnTo>
                      <a:pt x="154" y="224"/>
                    </a:lnTo>
                    <a:lnTo>
                      <a:pt x="155" y="224"/>
                    </a:lnTo>
                    <a:lnTo>
                      <a:pt x="155" y="223"/>
                    </a:lnTo>
                    <a:lnTo>
                      <a:pt x="156" y="222"/>
                    </a:lnTo>
                    <a:lnTo>
                      <a:pt x="156" y="221"/>
                    </a:lnTo>
                    <a:lnTo>
                      <a:pt x="157" y="220"/>
                    </a:lnTo>
                    <a:lnTo>
                      <a:pt x="157" y="219"/>
                    </a:lnTo>
                    <a:lnTo>
                      <a:pt x="157" y="218"/>
                    </a:lnTo>
                    <a:lnTo>
                      <a:pt x="158" y="218"/>
                    </a:lnTo>
                    <a:lnTo>
                      <a:pt x="159" y="219"/>
                    </a:lnTo>
                    <a:lnTo>
                      <a:pt x="159" y="220"/>
                    </a:lnTo>
                    <a:lnTo>
                      <a:pt x="160" y="221"/>
                    </a:lnTo>
                    <a:lnTo>
                      <a:pt x="160" y="222"/>
                    </a:lnTo>
                    <a:lnTo>
                      <a:pt x="160" y="223"/>
                    </a:lnTo>
                    <a:lnTo>
                      <a:pt x="161" y="223"/>
                    </a:lnTo>
                    <a:lnTo>
                      <a:pt x="162" y="223"/>
                    </a:lnTo>
                    <a:lnTo>
                      <a:pt x="162" y="222"/>
                    </a:lnTo>
                    <a:lnTo>
                      <a:pt x="163" y="221"/>
                    </a:lnTo>
                    <a:lnTo>
                      <a:pt x="163" y="220"/>
                    </a:lnTo>
                    <a:lnTo>
                      <a:pt x="164" y="219"/>
                    </a:lnTo>
                    <a:lnTo>
                      <a:pt x="165" y="219"/>
                    </a:lnTo>
                    <a:lnTo>
                      <a:pt x="166" y="220"/>
                    </a:lnTo>
                    <a:lnTo>
                      <a:pt x="166" y="221"/>
                    </a:lnTo>
                    <a:lnTo>
                      <a:pt x="167" y="222"/>
                    </a:lnTo>
                    <a:lnTo>
                      <a:pt x="167" y="223"/>
                    </a:lnTo>
                    <a:lnTo>
                      <a:pt x="168" y="223"/>
                    </a:lnTo>
                    <a:lnTo>
                      <a:pt x="169" y="222"/>
                    </a:lnTo>
                    <a:lnTo>
                      <a:pt x="169" y="221"/>
                    </a:lnTo>
                    <a:lnTo>
                      <a:pt x="170" y="220"/>
                    </a:lnTo>
                    <a:lnTo>
                      <a:pt x="170" y="219"/>
                    </a:lnTo>
                    <a:lnTo>
                      <a:pt x="171" y="219"/>
                    </a:lnTo>
                    <a:lnTo>
                      <a:pt x="172" y="219"/>
                    </a:lnTo>
                    <a:lnTo>
                      <a:pt x="172" y="220"/>
                    </a:lnTo>
                    <a:lnTo>
                      <a:pt x="173" y="221"/>
                    </a:lnTo>
                    <a:lnTo>
                      <a:pt x="173" y="222"/>
                    </a:lnTo>
                    <a:lnTo>
                      <a:pt x="174" y="222"/>
                    </a:lnTo>
                    <a:lnTo>
                      <a:pt x="174" y="223"/>
                    </a:lnTo>
                    <a:lnTo>
                      <a:pt x="175" y="223"/>
                    </a:lnTo>
                    <a:lnTo>
                      <a:pt x="175" y="222"/>
                    </a:lnTo>
                    <a:lnTo>
                      <a:pt x="176" y="221"/>
                    </a:lnTo>
                    <a:lnTo>
                      <a:pt x="176" y="220"/>
                    </a:lnTo>
                    <a:lnTo>
                      <a:pt x="177" y="220"/>
                    </a:lnTo>
                    <a:lnTo>
                      <a:pt x="177" y="219"/>
                    </a:lnTo>
                    <a:lnTo>
                      <a:pt x="178" y="219"/>
                    </a:lnTo>
                    <a:lnTo>
                      <a:pt x="178" y="220"/>
                    </a:lnTo>
                    <a:lnTo>
                      <a:pt x="179" y="220"/>
                    </a:lnTo>
                    <a:lnTo>
                      <a:pt x="179" y="221"/>
                    </a:lnTo>
                    <a:lnTo>
                      <a:pt x="180" y="221"/>
                    </a:lnTo>
                    <a:lnTo>
                      <a:pt x="180" y="222"/>
                    </a:lnTo>
                    <a:lnTo>
                      <a:pt x="181" y="222"/>
                    </a:lnTo>
                    <a:lnTo>
                      <a:pt x="181" y="223"/>
                    </a:lnTo>
                    <a:lnTo>
                      <a:pt x="181" y="222"/>
                    </a:lnTo>
                    <a:lnTo>
                      <a:pt x="182" y="222"/>
                    </a:lnTo>
                    <a:lnTo>
                      <a:pt x="182" y="221"/>
                    </a:lnTo>
                    <a:lnTo>
                      <a:pt x="183" y="221"/>
                    </a:lnTo>
                    <a:lnTo>
                      <a:pt x="183" y="220"/>
                    </a:lnTo>
                    <a:lnTo>
                      <a:pt x="184" y="219"/>
                    </a:lnTo>
                    <a:lnTo>
                      <a:pt x="185" y="219"/>
                    </a:lnTo>
                    <a:lnTo>
                      <a:pt x="185" y="220"/>
                    </a:lnTo>
                    <a:lnTo>
                      <a:pt x="186" y="220"/>
                    </a:lnTo>
                    <a:lnTo>
                      <a:pt x="186" y="221"/>
                    </a:lnTo>
                    <a:lnTo>
                      <a:pt x="186" y="222"/>
                    </a:lnTo>
                    <a:lnTo>
                      <a:pt x="187" y="222"/>
                    </a:lnTo>
                    <a:lnTo>
                      <a:pt x="188" y="222"/>
                    </a:lnTo>
                    <a:lnTo>
                      <a:pt x="189" y="222"/>
                    </a:lnTo>
                    <a:lnTo>
                      <a:pt x="189" y="221"/>
                    </a:lnTo>
                    <a:lnTo>
                      <a:pt x="190" y="220"/>
                    </a:lnTo>
                    <a:lnTo>
                      <a:pt x="190" y="219"/>
                    </a:lnTo>
                    <a:lnTo>
                      <a:pt x="191" y="219"/>
                    </a:lnTo>
                    <a:lnTo>
                      <a:pt x="192" y="220"/>
                    </a:lnTo>
                    <a:lnTo>
                      <a:pt x="192" y="221"/>
                    </a:lnTo>
                    <a:lnTo>
                      <a:pt x="193" y="221"/>
                    </a:lnTo>
                    <a:lnTo>
                      <a:pt x="193" y="222"/>
                    </a:lnTo>
                    <a:lnTo>
                      <a:pt x="194" y="222"/>
                    </a:lnTo>
                    <a:lnTo>
                      <a:pt x="195" y="222"/>
                    </a:lnTo>
                    <a:lnTo>
                      <a:pt x="196" y="221"/>
                    </a:lnTo>
                    <a:lnTo>
                      <a:pt x="196" y="220"/>
                    </a:lnTo>
                    <a:lnTo>
                      <a:pt x="197" y="219"/>
                    </a:lnTo>
                    <a:lnTo>
                      <a:pt x="198" y="219"/>
                    </a:lnTo>
                    <a:lnTo>
                      <a:pt x="198" y="220"/>
                    </a:lnTo>
                    <a:lnTo>
                      <a:pt x="199" y="220"/>
                    </a:lnTo>
                    <a:lnTo>
                      <a:pt x="199" y="221"/>
                    </a:lnTo>
                    <a:lnTo>
                      <a:pt x="200" y="222"/>
                    </a:lnTo>
                    <a:lnTo>
                      <a:pt x="201" y="222"/>
                    </a:lnTo>
                    <a:lnTo>
                      <a:pt x="202" y="222"/>
                    </a:lnTo>
                    <a:lnTo>
                      <a:pt x="202" y="221"/>
                    </a:lnTo>
                    <a:lnTo>
                      <a:pt x="203" y="220"/>
                    </a:lnTo>
                    <a:lnTo>
                      <a:pt x="204" y="219"/>
                    </a:lnTo>
                    <a:lnTo>
                      <a:pt x="205" y="220"/>
                    </a:lnTo>
                    <a:lnTo>
                      <a:pt x="206" y="221"/>
                    </a:lnTo>
                    <a:lnTo>
                      <a:pt x="206" y="222"/>
                    </a:lnTo>
                    <a:lnTo>
                      <a:pt x="207" y="222"/>
                    </a:lnTo>
                    <a:lnTo>
                      <a:pt x="208" y="222"/>
                    </a:lnTo>
                    <a:lnTo>
                      <a:pt x="209" y="221"/>
                    </a:lnTo>
                    <a:lnTo>
                      <a:pt x="210" y="220"/>
                    </a:lnTo>
                    <a:lnTo>
                      <a:pt x="210" y="219"/>
                    </a:lnTo>
                    <a:lnTo>
                      <a:pt x="211" y="219"/>
                    </a:lnTo>
                    <a:lnTo>
                      <a:pt x="212" y="220"/>
                    </a:lnTo>
                    <a:lnTo>
                      <a:pt x="212" y="221"/>
                    </a:lnTo>
                    <a:lnTo>
                      <a:pt x="213" y="222"/>
                    </a:lnTo>
                    <a:lnTo>
                      <a:pt x="214" y="223"/>
                    </a:lnTo>
                    <a:lnTo>
                      <a:pt x="215" y="222"/>
                    </a:lnTo>
                    <a:lnTo>
                      <a:pt x="215" y="221"/>
                    </a:lnTo>
                    <a:lnTo>
                      <a:pt x="216" y="220"/>
                    </a:lnTo>
                    <a:lnTo>
                      <a:pt x="217" y="219"/>
                    </a:lnTo>
                    <a:lnTo>
                      <a:pt x="218" y="219"/>
                    </a:lnTo>
                    <a:lnTo>
                      <a:pt x="218" y="220"/>
                    </a:lnTo>
                    <a:lnTo>
                      <a:pt x="219" y="221"/>
                    </a:lnTo>
                    <a:lnTo>
                      <a:pt x="220" y="222"/>
                    </a:lnTo>
                    <a:lnTo>
                      <a:pt x="220" y="223"/>
                    </a:lnTo>
                    <a:lnTo>
                      <a:pt x="221" y="223"/>
                    </a:lnTo>
                    <a:lnTo>
                      <a:pt x="221" y="222"/>
                    </a:lnTo>
                    <a:lnTo>
                      <a:pt x="222" y="222"/>
                    </a:lnTo>
                    <a:lnTo>
                      <a:pt x="222" y="221"/>
                    </a:lnTo>
                    <a:lnTo>
                      <a:pt x="223" y="220"/>
                    </a:lnTo>
                    <a:lnTo>
                      <a:pt x="223" y="219"/>
                    </a:lnTo>
                    <a:lnTo>
                      <a:pt x="224" y="219"/>
                    </a:lnTo>
                    <a:lnTo>
                      <a:pt x="225" y="219"/>
                    </a:lnTo>
                    <a:lnTo>
                      <a:pt x="225" y="220"/>
                    </a:lnTo>
                    <a:lnTo>
                      <a:pt x="225" y="221"/>
                    </a:lnTo>
                    <a:lnTo>
                      <a:pt x="226" y="222"/>
                    </a:lnTo>
                    <a:lnTo>
                      <a:pt x="227" y="223"/>
                    </a:lnTo>
                    <a:lnTo>
                      <a:pt x="228" y="223"/>
                    </a:lnTo>
                    <a:lnTo>
                      <a:pt x="228" y="222"/>
                    </a:lnTo>
                    <a:lnTo>
                      <a:pt x="229" y="221"/>
                    </a:lnTo>
                    <a:lnTo>
                      <a:pt x="229" y="220"/>
                    </a:lnTo>
                    <a:lnTo>
                      <a:pt x="230" y="219"/>
                    </a:lnTo>
                    <a:lnTo>
                      <a:pt x="231" y="219"/>
                    </a:lnTo>
                    <a:lnTo>
                      <a:pt x="232" y="220"/>
                    </a:lnTo>
                    <a:lnTo>
                      <a:pt x="232" y="221"/>
                    </a:lnTo>
                    <a:lnTo>
                      <a:pt x="233" y="222"/>
                    </a:lnTo>
                    <a:lnTo>
                      <a:pt x="233" y="223"/>
                    </a:lnTo>
                    <a:lnTo>
                      <a:pt x="234" y="223"/>
                    </a:lnTo>
                    <a:lnTo>
                      <a:pt x="235" y="222"/>
                    </a:lnTo>
                    <a:lnTo>
                      <a:pt x="235" y="221"/>
                    </a:lnTo>
                    <a:lnTo>
                      <a:pt x="236" y="220"/>
                    </a:lnTo>
                    <a:lnTo>
                      <a:pt x="236" y="219"/>
                    </a:lnTo>
                    <a:lnTo>
                      <a:pt x="237" y="218"/>
                    </a:lnTo>
                    <a:lnTo>
                      <a:pt x="238" y="219"/>
                    </a:lnTo>
                    <a:lnTo>
                      <a:pt x="238" y="220"/>
                    </a:lnTo>
                    <a:lnTo>
                      <a:pt x="239" y="222"/>
                    </a:lnTo>
                    <a:lnTo>
                      <a:pt x="239" y="223"/>
                    </a:lnTo>
                    <a:lnTo>
                      <a:pt x="240" y="223"/>
                    </a:lnTo>
                    <a:lnTo>
                      <a:pt x="240" y="224"/>
                    </a:lnTo>
                    <a:lnTo>
                      <a:pt x="241" y="224"/>
                    </a:lnTo>
                    <a:lnTo>
                      <a:pt x="241" y="223"/>
                    </a:lnTo>
                    <a:lnTo>
                      <a:pt x="241" y="222"/>
                    </a:lnTo>
                    <a:lnTo>
                      <a:pt x="242" y="221"/>
                    </a:lnTo>
                    <a:lnTo>
                      <a:pt x="242" y="220"/>
                    </a:lnTo>
                    <a:lnTo>
                      <a:pt x="243" y="219"/>
                    </a:lnTo>
                    <a:lnTo>
                      <a:pt x="243" y="218"/>
                    </a:lnTo>
                    <a:lnTo>
                      <a:pt x="244" y="217"/>
                    </a:lnTo>
                    <a:lnTo>
                      <a:pt x="244" y="218"/>
                    </a:lnTo>
                    <a:lnTo>
                      <a:pt x="245" y="219"/>
                    </a:lnTo>
                    <a:lnTo>
                      <a:pt x="245" y="221"/>
                    </a:lnTo>
                    <a:lnTo>
                      <a:pt x="246" y="222"/>
                    </a:lnTo>
                    <a:lnTo>
                      <a:pt x="246" y="224"/>
                    </a:lnTo>
                    <a:lnTo>
                      <a:pt x="246" y="225"/>
                    </a:lnTo>
                    <a:lnTo>
                      <a:pt x="247" y="225"/>
                    </a:lnTo>
                    <a:lnTo>
                      <a:pt x="248" y="224"/>
                    </a:lnTo>
                    <a:lnTo>
                      <a:pt x="248" y="222"/>
                    </a:lnTo>
                    <a:lnTo>
                      <a:pt x="249" y="220"/>
                    </a:lnTo>
                    <a:lnTo>
                      <a:pt x="249" y="219"/>
                    </a:lnTo>
                    <a:lnTo>
                      <a:pt x="249" y="217"/>
                    </a:lnTo>
                    <a:lnTo>
                      <a:pt x="250" y="216"/>
                    </a:lnTo>
                    <a:lnTo>
                      <a:pt x="251" y="216"/>
                    </a:lnTo>
                    <a:lnTo>
                      <a:pt x="251" y="217"/>
                    </a:lnTo>
                    <a:lnTo>
                      <a:pt x="252" y="219"/>
                    </a:lnTo>
                    <a:lnTo>
                      <a:pt x="252" y="222"/>
                    </a:lnTo>
                    <a:lnTo>
                      <a:pt x="252" y="224"/>
                    </a:lnTo>
                    <a:lnTo>
                      <a:pt x="253" y="226"/>
                    </a:lnTo>
                    <a:lnTo>
                      <a:pt x="253" y="227"/>
                    </a:lnTo>
                    <a:lnTo>
                      <a:pt x="254" y="228"/>
                    </a:lnTo>
                    <a:lnTo>
                      <a:pt x="254" y="227"/>
                    </a:lnTo>
                    <a:lnTo>
                      <a:pt x="254" y="225"/>
                    </a:lnTo>
                    <a:lnTo>
                      <a:pt x="255" y="222"/>
                    </a:lnTo>
                    <a:lnTo>
                      <a:pt x="255" y="219"/>
                    </a:lnTo>
                    <a:lnTo>
                      <a:pt x="256" y="216"/>
                    </a:lnTo>
                    <a:lnTo>
                      <a:pt x="256" y="213"/>
                    </a:lnTo>
                    <a:lnTo>
                      <a:pt x="257" y="211"/>
                    </a:lnTo>
                    <a:lnTo>
                      <a:pt x="257" y="213"/>
                    </a:lnTo>
                    <a:lnTo>
                      <a:pt x="258" y="216"/>
                    </a:lnTo>
                    <a:lnTo>
                      <a:pt x="258" y="220"/>
                    </a:lnTo>
                    <a:lnTo>
                      <a:pt x="259" y="226"/>
                    </a:lnTo>
                    <a:lnTo>
                      <a:pt x="259" y="231"/>
                    </a:lnTo>
                    <a:lnTo>
                      <a:pt x="259" y="236"/>
                    </a:lnTo>
                    <a:lnTo>
                      <a:pt x="260" y="239"/>
                    </a:lnTo>
                    <a:lnTo>
                      <a:pt x="260" y="238"/>
                    </a:lnTo>
                    <a:lnTo>
                      <a:pt x="261" y="235"/>
                    </a:lnTo>
                    <a:lnTo>
                      <a:pt x="261" y="227"/>
                    </a:lnTo>
                    <a:lnTo>
                      <a:pt x="262" y="214"/>
                    </a:lnTo>
                    <a:lnTo>
                      <a:pt x="262" y="197"/>
                    </a:lnTo>
                    <a:lnTo>
                      <a:pt x="262" y="177"/>
                    </a:lnTo>
                    <a:lnTo>
                      <a:pt x="263" y="153"/>
                    </a:lnTo>
                    <a:lnTo>
                      <a:pt x="263" y="128"/>
                    </a:lnTo>
                    <a:lnTo>
                      <a:pt x="264" y="102"/>
                    </a:lnTo>
                    <a:lnTo>
                      <a:pt x="264" y="77"/>
                    </a:lnTo>
                    <a:lnTo>
                      <a:pt x="265" y="55"/>
                    </a:lnTo>
                    <a:lnTo>
                      <a:pt x="265" y="35"/>
                    </a:lnTo>
                    <a:lnTo>
                      <a:pt x="265" y="20"/>
                    </a:lnTo>
                    <a:lnTo>
                      <a:pt x="266" y="9"/>
                    </a:lnTo>
                    <a:lnTo>
                      <a:pt x="266" y="2"/>
                    </a:lnTo>
                    <a:lnTo>
                      <a:pt x="267" y="0"/>
                    </a:lnTo>
                    <a:lnTo>
                      <a:pt x="267" y="1"/>
                    </a:lnTo>
                    <a:lnTo>
                      <a:pt x="267" y="5"/>
                    </a:lnTo>
                    <a:lnTo>
                      <a:pt x="268" y="10"/>
                    </a:lnTo>
                    <a:lnTo>
                      <a:pt x="268" y="15"/>
                    </a:lnTo>
                    <a:lnTo>
                      <a:pt x="269" y="20"/>
                    </a:lnTo>
                    <a:lnTo>
                      <a:pt x="269" y="25"/>
                    </a:lnTo>
                    <a:lnTo>
                      <a:pt x="270" y="27"/>
                    </a:lnTo>
                    <a:lnTo>
                      <a:pt x="270" y="28"/>
                    </a:lnTo>
                    <a:lnTo>
                      <a:pt x="270" y="27"/>
                    </a:lnTo>
                    <a:lnTo>
                      <a:pt x="271" y="25"/>
                    </a:lnTo>
                    <a:lnTo>
                      <a:pt x="271" y="22"/>
                    </a:lnTo>
                    <a:lnTo>
                      <a:pt x="272" y="19"/>
                    </a:lnTo>
                    <a:lnTo>
                      <a:pt x="272" y="16"/>
                    </a:lnTo>
                    <a:lnTo>
                      <a:pt x="273" y="13"/>
                    </a:lnTo>
                    <a:lnTo>
                      <a:pt x="273" y="12"/>
                    </a:lnTo>
                    <a:lnTo>
                      <a:pt x="273" y="11"/>
                    </a:lnTo>
                    <a:lnTo>
                      <a:pt x="274" y="12"/>
                    </a:lnTo>
                    <a:lnTo>
                      <a:pt x="274" y="14"/>
                    </a:lnTo>
                    <a:lnTo>
                      <a:pt x="275" y="16"/>
                    </a:lnTo>
                    <a:lnTo>
                      <a:pt x="275" y="18"/>
                    </a:lnTo>
                    <a:lnTo>
                      <a:pt x="275" y="20"/>
                    </a:lnTo>
                    <a:lnTo>
                      <a:pt x="276" y="22"/>
                    </a:lnTo>
                    <a:lnTo>
                      <a:pt x="276" y="23"/>
                    </a:lnTo>
                    <a:lnTo>
                      <a:pt x="277" y="23"/>
                    </a:lnTo>
                    <a:lnTo>
                      <a:pt x="278" y="21"/>
                    </a:lnTo>
                    <a:lnTo>
                      <a:pt x="278" y="20"/>
                    </a:lnTo>
                    <a:lnTo>
                      <a:pt x="278" y="18"/>
                    </a:lnTo>
                    <a:lnTo>
                      <a:pt x="279" y="16"/>
                    </a:lnTo>
                    <a:lnTo>
                      <a:pt x="279" y="15"/>
                    </a:lnTo>
                    <a:lnTo>
                      <a:pt x="280" y="14"/>
                    </a:lnTo>
                    <a:lnTo>
                      <a:pt x="280" y="15"/>
                    </a:lnTo>
                    <a:lnTo>
                      <a:pt x="281" y="16"/>
                    </a:lnTo>
                    <a:lnTo>
                      <a:pt x="281" y="17"/>
                    </a:lnTo>
                    <a:lnTo>
                      <a:pt x="282" y="19"/>
                    </a:lnTo>
                    <a:lnTo>
                      <a:pt x="282" y="20"/>
                    </a:lnTo>
                    <a:lnTo>
                      <a:pt x="283" y="21"/>
                    </a:lnTo>
                    <a:lnTo>
                      <a:pt x="283" y="22"/>
                    </a:lnTo>
                    <a:lnTo>
                      <a:pt x="284" y="21"/>
                    </a:lnTo>
                    <a:lnTo>
                      <a:pt x="284" y="20"/>
                    </a:lnTo>
                    <a:lnTo>
                      <a:pt x="285" y="19"/>
                    </a:lnTo>
                    <a:lnTo>
                      <a:pt x="285" y="17"/>
                    </a:lnTo>
                    <a:lnTo>
                      <a:pt x="286" y="16"/>
                    </a:lnTo>
                    <a:lnTo>
                      <a:pt x="286" y="15"/>
                    </a:lnTo>
                    <a:lnTo>
                      <a:pt x="287" y="15"/>
                    </a:lnTo>
                    <a:lnTo>
                      <a:pt x="287" y="16"/>
                    </a:lnTo>
                    <a:lnTo>
                      <a:pt x="288" y="17"/>
                    </a:lnTo>
                    <a:lnTo>
                      <a:pt x="288" y="18"/>
                    </a:lnTo>
                    <a:lnTo>
                      <a:pt x="288" y="19"/>
                    </a:lnTo>
                    <a:lnTo>
                      <a:pt x="289" y="20"/>
                    </a:lnTo>
                    <a:lnTo>
                      <a:pt x="289" y="21"/>
                    </a:lnTo>
                    <a:lnTo>
                      <a:pt x="290" y="21"/>
                    </a:lnTo>
                    <a:lnTo>
                      <a:pt x="291" y="20"/>
                    </a:lnTo>
                    <a:lnTo>
                      <a:pt x="291" y="19"/>
                    </a:lnTo>
                    <a:lnTo>
                      <a:pt x="291" y="18"/>
                    </a:lnTo>
                    <a:lnTo>
                      <a:pt x="292" y="17"/>
                    </a:lnTo>
                    <a:lnTo>
                      <a:pt x="292" y="16"/>
                    </a:lnTo>
                    <a:lnTo>
                      <a:pt x="293" y="16"/>
                    </a:lnTo>
                    <a:lnTo>
                      <a:pt x="294" y="16"/>
                    </a:lnTo>
                    <a:lnTo>
                      <a:pt x="294" y="17"/>
                    </a:lnTo>
                    <a:lnTo>
                      <a:pt x="295" y="18"/>
                    </a:lnTo>
                    <a:lnTo>
                      <a:pt x="295" y="19"/>
                    </a:lnTo>
                    <a:lnTo>
                      <a:pt x="296" y="20"/>
                    </a:lnTo>
                    <a:lnTo>
                      <a:pt x="297" y="20"/>
                    </a:lnTo>
                    <a:lnTo>
                      <a:pt x="298" y="19"/>
                    </a:lnTo>
                    <a:lnTo>
                      <a:pt x="298" y="18"/>
                    </a:lnTo>
                    <a:lnTo>
                      <a:pt x="299" y="17"/>
                    </a:lnTo>
                    <a:lnTo>
                      <a:pt x="299" y="16"/>
                    </a:lnTo>
                    <a:lnTo>
                      <a:pt x="300" y="16"/>
                    </a:lnTo>
                    <a:lnTo>
                      <a:pt x="301" y="17"/>
                    </a:lnTo>
                    <a:lnTo>
                      <a:pt x="301" y="18"/>
                    </a:lnTo>
                    <a:lnTo>
                      <a:pt x="302" y="19"/>
                    </a:lnTo>
                    <a:lnTo>
                      <a:pt x="302" y="20"/>
                    </a:lnTo>
                    <a:lnTo>
                      <a:pt x="303" y="20"/>
                    </a:lnTo>
                    <a:lnTo>
                      <a:pt x="304" y="20"/>
                    </a:lnTo>
                    <a:lnTo>
                      <a:pt x="304" y="19"/>
                    </a:lnTo>
                    <a:lnTo>
                      <a:pt x="305" y="18"/>
                    </a:lnTo>
                    <a:lnTo>
                      <a:pt x="305" y="17"/>
                    </a:lnTo>
                    <a:lnTo>
                      <a:pt x="306" y="17"/>
                    </a:lnTo>
                    <a:lnTo>
                      <a:pt x="306" y="16"/>
                    </a:lnTo>
                    <a:lnTo>
                      <a:pt x="307" y="16"/>
                    </a:lnTo>
                    <a:lnTo>
                      <a:pt x="307" y="17"/>
                    </a:lnTo>
                    <a:lnTo>
                      <a:pt x="308" y="18"/>
                    </a:lnTo>
                    <a:lnTo>
                      <a:pt x="308" y="19"/>
                    </a:lnTo>
                    <a:lnTo>
                      <a:pt x="309" y="19"/>
                    </a:lnTo>
                    <a:lnTo>
                      <a:pt x="309" y="20"/>
                    </a:lnTo>
                    <a:lnTo>
                      <a:pt x="310" y="20"/>
                    </a:lnTo>
                    <a:lnTo>
                      <a:pt x="311" y="19"/>
                    </a:lnTo>
                    <a:lnTo>
                      <a:pt x="311" y="18"/>
                    </a:lnTo>
                    <a:lnTo>
                      <a:pt x="312" y="18"/>
                    </a:lnTo>
                    <a:lnTo>
                      <a:pt x="312" y="17"/>
                    </a:lnTo>
                    <a:lnTo>
                      <a:pt x="313" y="16"/>
                    </a:lnTo>
                    <a:lnTo>
                      <a:pt x="313" y="17"/>
                    </a:lnTo>
                    <a:lnTo>
                      <a:pt x="314" y="17"/>
                    </a:lnTo>
                    <a:lnTo>
                      <a:pt x="315" y="18"/>
                    </a:lnTo>
                    <a:lnTo>
                      <a:pt x="315" y="19"/>
                    </a:lnTo>
                    <a:lnTo>
                      <a:pt x="316" y="20"/>
                    </a:lnTo>
                    <a:lnTo>
                      <a:pt x="317" y="20"/>
                    </a:lnTo>
                    <a:lnTo>
                      <a:pt x="317" y="19"/>
                    </a:lnTo>
                    <a:lnTo>
                      <a:pt x="318" y="18"/>
                    </a:lnTo>
                    <a:lnTo>
                      <a:pt x="318" y="17"/>
                    </a:lnTo>
                    <a:lnTo>
                      <a:pt x="319" y="17"/>
                    </a:lnTo>
                    <a:lnTo>
                      <a:pt x="320" y="17"/>
                    </a:lnTo>
                    <a:lnTo>
                      <a:pt x="321" y="18"/>
                    </a:lnTo>
                    <a:lnTo>
                      <a:pt x="322" y="19"/>
                    </a:lnTo>
                    <a:lnTo>
                      <a:pt x="322" y="20"/>
                    </a:lnTo>
                    <a:lnTo>
                      <a:pt x="323" y="20"/>
                    </a:lnTo>
                    <a:lnTo>
                      <a:pt x="324" y="19"/>
                    </a:lnTo>
                    <a:lnTo>
                      <a:pt x="325" y="18"/>
                    </a:lnTo>
                    <a:lnTo>
                      <a:pt x="325" y="17"/>
                    </a:lnTo>
                    <a:lnTo>
                      <a:pt x="326" y="17"/>
                    </a:lnTo>
                    <a:lnTo>
                      <a:pt x="327" y="17"/>
                    </a:lnTo>
                    <a:lnTo>
                      <a:pt x="328" y="18"/>
                    </a:lnTo>
                    <a:lnTo>
                      <a:pt x="328" y="19"/>
                    </a:lnTo>
                    <a:lnTo>
                      <a:pt x="329" y="20"/>
                    </a:lnTo>
                    <a:lnTo>
                      <a:pt x="330" y="20"/>
                    </a:lnTo>
                    <a:lnTo>
                      <a:pt x="330" y="19"/>
                    </a:lnTo>
                    <a:lnTo>
                      <a:pt x="331" y="18"/>
                    </a:lnTo>
                    <a:lnTo>
                      <a:pt x="332" y="17"/>
                    </a:lnTo>
                    <a:lnTo>
                      <a:pt x="333" y="17"/>
                    </a:lnTo>
                    <a:lnTo>
                      <a:pt x="334" y="17"/>
                    </a:lnTo>
                    <a:lnTo>
                      <a:pt x="334" y="18"/>
                    </a:lnTo>
                    <a:lnTo>
                      <a:pt x="335" y="19"/>
                    </a:lnTo>
                    <a:lnTo>
                      <a:pt x="336" y="20"/>
                    </a:lnTo>
                    <a:lnTo>
                      <a:pt x="337" y="19"/>
                    </a:lnTo>
                    <a:lnTo>
                      <a:pt x="338" y="18"/>
                    </a:lnTo>
                    <a:lnTo>
                      <a:pt x="338" y="17"/>
                    </a:lnTo>
                    <a:lnTo>
                      <a:pt x="339" y="17"/>
                    </a:lnTo>
                    <a:lnTo>
                      <a:pt x="340" y="17"/>
                    </a:lnTo>
                    <a:lnTo>
                      <a:pt x="341" y="18"/>
                    </a:lnTo>
                    <a:lnTo>
                      <a:pt x="341" y="19"/>
                    </a:lnTo>
                    <a:lnTo>
                      <a:pt x="342" y="19"/>
                    </a:lnTo>
                    <a:lnTo>
                      <a:pt x="342" y="20"/>
                    </a:lnTo>
                    <a:lnTo>
                      <a:pt x="343" y="20"/>
                    </a:lnTo>
                    <a:lnTo>
                      <a:pt x="343" y="19"/>
                    </a:lnTo>
                    <a:lnTo>
                      <a:pt x="344" y="19"/>
                    </a:lnTo>
                    <a:lnTo>
                      <a:pt x="344" y="18"/>
                    </a:lnTo>
                    <a:lnTo>
                      <a:pt x="345" y="17"/>
                    </a:lnTo>
                    <a:lnTo>
                      <a:pt x="346" y="16"/>
                    </a:lnTo>
                    <a:lnTo>
                      <a:pt x="346" y="17"/>
                    </a:lnTo>
                    <a:lnTo>
                      <a:pt x="347" y="17"/>
                    </a:lnTo>
                    <a:lnTo>
                      <a:pt x="347" y="18"/>
                    </a:lnTo>
                    <a:lnTo>
                      <a:pt x="348" y="18"/>
                    </a:lnTo>
                    <a:lnTo>
                      <a:pt x="348" y="19"/>
                    </a:lnTo>
                    <a:lnTo>
                      <a:pt x="349" y="20"/>
                    </a:lnTo>
                    <a:lnTo>
                      <a:pt x="350" y="20"/>
                    </a:lnTo>
                    <a:lnTo>
                      <a:pt x="350" y="19"/>
                    </a:lnTo>
                    <a:lnTo>
                      <a:pt x="351" y="18"/>
                    </a:lnTo>
                    <a:lnTo>
                      <a:pt x="351" y="17"/>
                    </a:lnTo>
                    <a:lnTo>
                      <a:pt x="352" y="17"/>
                    </a:lnTo>
                    <a:lnTo>
                      <a:pt x="352" y="16"/>
                    </a:lnTo>
                    <a:lnTo>
                      <a:pt x="353" y="16"/>
                    </a:lnTo>
                    <a:lnTo>
                      <a:pt x="353" y="17"/>
                    </a:lnTo>
                    <a:lnTo>
                      <a:pt x="354" y="17"/>
                    </a:lnTo>
                    <a:lnTo>
                      <a:pt x="354" y="18"/>
                    </a:lnTo>
                    <a:lnTo>
                      <a:pt x="354" y="19"/>
                    </a:lnTo>
                    <a:lnTo>
                      <a:pt x="355" y="19"/>
                    </a:lnTo>
                    <a:lnTo>
                      <a:pt x="355" y="20"/>
                    </a:lnTo>
                    <a:lnTo>
                      <a:pt x="356" y="20"/>
                    </a:lnTo>
                    <a:lnTo>
                      <a:pt x="357" y="20"/>
                    </a:lnTo>
                    <a:lnTo>
                      <a:pt x="357" y="19"/>
                    </a:lnTo>
                    <a:lnTo>
                      <a:pt x="357" y="18"/>
                    </a:lnTo>
                    <a:lnTo>
                      <a:pt x="358" y="17"/>
                    </a:lnTo>
                    <a:lnTo>
                      <a:pt x="359" y="16"/>
                    </a:lnTo>
                    <a:lnTo>
                      <a:pt x="360" y="17"/>
                    </a:lnTo>
                    <a:lnTo>
                      <a:pt x="361" y="18"/>
                    </a:lnTo>
                    <a:lnTo>
                      <a:pt x="361" y="19"/>
                    </a:lnTo>
                    <a:lnTo>
                      <a:pt x="362" y="20"/>
                    </a:lnTo>
                    <a:lnTo>
                      <a:pt x="363" y="20"/>
                    </a:lnTo>
                    <a:lnTo>
                      <a:pt x="364" y="19"/>
                    </a:lnTo>
                    <a:lnTo>
                      <a:pt x="364" y="18"/>
                    </a:lnTo>
                    <a:lnTo>
                      <a:pt x="364" y="17"/>
                    </a:lnTo>
                    <a:lnTo>
                      <a:pt x="365" y="16"/>
                    </a:lnTo>
                    <a:lnTo>
                      <a:pt x="366" y="16"/>
                    </a:lnTo>
                    <a:lnTo>
                      <a:pt x="367" y="17"/>
                    </a:lnTo>
                    <a:lnTo>
                      <a:pt x="367" y="18"/>
                    </a:lnTo>
                    <a:lnTo>
                      <a:pt x="367" y="19"/>
                    </a:lnTo>
                    <a:lnTo>
                      <a:pt x="368" y="20"/>
                    </a:lnTo>
                    <a:lnTo>
                      <a:pt x="369" y="21"/>
                    </a:lnTo>
                    <a:lnTo>
                      <a:pt x="370" y="21"/>
                    </a:lnTo>
                    <a:lnTo>
                      <a:pt x="370" y="20"/>
                    </a:lnTo>
                    <a:lnTo>
                      <a:pt x="370" y="19"/>
                    </a:lnTo>
                    <a:lnTo>
                      <a:pt x="371" y="18"/>
                    </a:lnTo>
                    <a:lnTo>
                      <a:pt x="371" y="16"/>
                    </a:lnTo>
                    <a:lnTo>
                      <a:pt x="372" y="16"/>
                    </a:lnTo>
                    <a:lnTo>
                      <a:pt x="372" y="15"/>
                    </a:lnTo>
                    <a:lnTo>
                      <a:pt x="373" y="16"/>
                    </a:lnTo>
                    <a:lnTo>
                      <a:pt x="373" y="17"/>
                    </a:lnTo>
                    <a:lnTo>
                      <a:pt x="374" y="18"/>
                    </a:lnTo>
                    <a:lnTo>
                      <a:pt x="374" y="19"/>
                    </a:lnTo>
                    <a:lnTo>
                      <a:pt x="375" y="20"/>
                    </a:lnTo>
                    <a:lnTo>
                      <a:pt x="375" y="21"/>
                    </a:lnTo>
                    <a:lnTo>
                      <a:pt x="375" y="22"/>
                    </a:lnTo>
                    <a:lnTo>
                      <a:pt x="376" y="22"/>
                    </a:lnTo>
                    <a:lnTo>
                      <a:pt x="376" y="21"/>
                    </a:lnTo>
                    <a:lnTo>
                      <a:pt x="377" y="20"/>
                    </a:lnTo>
                    <a:lnTo>
                      <a:pt x="377" y="18"/>
                    </a:lnTo>
                    <a:lnTo>
                      <a:pt x="378" y="17"/>
                    </a:lnTo>
                    <a:lnTo>
                      <a:pt x="378" y="15"/>
                    </a:lnTo>
                    <a:lnTo>
                      <a:pt x="378" y="14"/>
                    </a:lnTo>
                    <a:lnTo>
                      <a:pt x="379" y="14"/>
                    </a:lnTo>
                    <a:lnTo>
                      <a:pt x="380" y="15"/>
                    </a:lnTo>
                    <a:lnTo>
                      <a:pt x="380" y="16"/>
                    </a:lnTo>
                    <a:lnTo>
                      <a:pt x="380" y="18"/>
                    </a:lnTo>
                    <a:lnTo>
                      <a:pt x="381" y="20"/>
                    </a:lnTo>
                    <a:lnTo>
                      <a:pt x="381" y="22"/>
                    </a:lnTo>
                    <a:lnTo>
                      <a:pt x="382" y="23"/>
                    </a:lnTo>
                    <a:lnTo>
                      <a:pt x="383" y="23"/>
                    </a:lnTo>
                    <a:lnTo>
                      <a:pt x="383" y="22"/>
                    </a:lnTo>
                    <a:lnTo>
                      <a:pt x="383" y="20"/>
                    </a:lnTo>
                    <a:lnTo>
                      <a:pt x="384" y="18"/>
                    </a:lnTo>
                    <a:lnTo>
                      <a:pt x="384" y="15"/>
                    </a:lnTo>
                    <a:lnTo>
                      <a:pt x="385" y="13"/>
                    </a:lnTo>
                    <a:lnTo>
                      <a:pt x="385" y="12"/>
                    </a:lnTo>
                    <a:lnTo>
                      <a:pt x="385" y="11"/>
                    </a:lnTo>
                    <a:lnTo>
                      <a:pt x="386" y="12"/>
                    </a:lnTo>
                    <a:lnTo>
                      <a:pt x="386" y="14"/>
                    </a:lnTo>
                    <a:lnTo>
                      <a:pt x="387" y="16"/>
                    </a:lnTo>
                    <a:lnTo>
                      <a:pt x="387" y="20"/>
                    </a:lnTo>
                    <a:lnTo>
                      <a:pt x="388" y="23"/>
                    </a:lnTo>
                    <a:lnTo>
                      <a:pt x="388" y="26"/>
                    </a:lnTo>
                    <a:lnTo>
                      <a:pt x="388" y="28"/>
                    </a:lnTo>
                    <a:lnTo>
                      <a:pt x="389" y="28"/>
                    </a:lnTo>
                    <a:lnTo>
                      <a:pt x="389" y="27"/>
                    </a:lnTo>
                    <a:lnTo>
                      <a:pt x="390" y="24"/>
                    </a:lnTo>
                    <a:lnTo>
                      <a:pt x="390" y="19"/>
                    </a:lnTo>
                    <a:lnTo>
                      <a:pt x="391" y="14"/>
                    </a:lnTo>
                    <a:lnTo>
                      <a:pt x="391" y="9"/>
                    </a:lnTo>
                    <a:lnTo>
                      <a:pt x="391" y="4"/>
                    </a:lnTo>
                    <a:lnTo>
                      <a:pt x="392" y="1"/>
                    </a:lnTo>
                    <a:lnTo>
                      <a:pt x="392" y="0"/>
                    </a:lnTo>
                    <a:lnTo>
                      <a:pt x="393" y="3"/>
                    </a:lnTo>
                    <a:lnTo>
                      <a:pt x="393" y="11"/>
                    </a:lnTo>
                    <a:lnTo>
                      <a:pt x="393" y="23"/>
                    </a:lnTo>
                    <a:lnTo>
                      <a:pt x="394" y="39"/>
                    </a:lnTo>
                    <a:lnTo>
                      <a:pt x="394" y="59"/>
                    </a:lnTo>
                    <a:lnTo>
                      <a:pt x="395" y="82"/>
                    </a:lnTo>
                    <a:lnTo>
                      <a:pt x="395" y="107"/>
                    </a:lnTo>
                    <a:lnTo>
                      <a:pt x="396" y="133"/>
                    </a:lnTo>
                    <a:lnTo>
                      <a:pt x="396" y="158"/>
                    </a:lnTo>
                    <a:lnTo>
                      <a:pt x="396" y="181"/>
                    </a:lnTo>
                    <a:lnTo>
                      <a:pt x="397" y="201"/>
                    </a:lnTo>
                    <a:lnTo>
                      <a:pt x="397" y="217"/>
                    </a:lnTo>
                    <a:lnTo>
                      <a:pt x="398" y="229"/>
                    </a:lnTo>
                    <a:lnTo>
                      <a:pt x="398" y="236"/>
                    </a:lnTo>
                    <a:lnTo>
                      <a:pt x="399" y="239"/>
                    </a:lnTo>
                    <a:lnTo>
                      <a:pt x="399" y="238"/>
                    </a:lnTo>
                    <a:lnTo>
                      <a:pt x="399" y="235"/>
                    </a:lnTo>
                    <a:lnTo>
                      <a:pt x="400" y="230"/>
                    </a:lnTo>
                    <a:lnTo>
                      <a:pt x="400" y="225"/>
                    </a:lnTo>
                    <a:lnTo>
                      <a:pt x="401" y="219"/>
                    </a:lnTo>
                    <a:lnTo>
                      <a:pt x="401" y="215"/>
                    </a:lnTo>
                    <a:lnTo>
                      <a:pt x="401" y="212"/>
                    </a:lnTo>
                    <a:lnTo>
                      <a:pt x="402" y="211"/>
                    </a:lnTo>
                    <a:lnTo>
                      <a:pt x="403" y="213"/>
                    </a:lnTo>
                    <a:lnTo>
                      <a:pt x="403" y="216"/>
                    </a:lnTo>
                    <a:lnTo>
                      <a:pt x="404" y="220"/>
                    </a:lnTo>
                    <a:lnTo>
                      <a:pt x="404" y="223"/>
                    </a:lnTo>
                    <a:lnTo>
                      <a:pt x="404" y="225"/>
                    </a:lnTo>
                    <a:lnTo>
                      <a:pt x="405" y="227"/>
                    </a:lnTo>
                    <a:lnTo>
                      <a:pt x="405" y="228"/>
                    </a:lnTo>
                    <a:lnTo>
                      <a:pt x="406" y="227"/>
                    </a:lnTo>
                    <a:lnTo>
                      <a:pt x="406" y="226"/>
                    </a:lnTo>
                    <a:lnTo>
                      <a:pt x="406" y="224"/>
                    </a:lnTo>
                    <a:lnTo>
                      <a:pt x="407" y="221"/>
                    </a:lnTo>
                    <a:lnTo>
                      <a:pt x="407" y="219"/>
                    </a:lnTo>
                    <a:lnTo>
                      <a:pt x="408" y="217"/>
                    </a:lnTo>
                    <a:lnTo>
                      <a:pt x="408" y="216"/>
                    </a:lnTo>
                    <a:lnTo>
                      <a:pt x="409" y="216"/>
                    </a:lnTo>
                    <a:lnTo>
                      <a:pt x="409" y="217"/>
                    </a:lnTo>
                    <a:lnTo>
                      <a:pt x="410" y="219"/>
                    </a:lnTo>
                    <a:lnTo>
                      <a:pt x="410" y="221"/>
                    </a:lnTo>
                    <a:lnTo>
                      <a:pt x="411" y="223"/>
                    </a:lnTo>
                    <a:lnTo>
                      <a:pt x="411" y="224"/>
                    </a:lnTo>
                    <a:lnTo>
                      <a:pt x="412" y="225"/>
                    </a:lnTo>
                    <a:lnTo>
                      <a:pt x="413" y="223"/>
                    </a:lnTo>
                    <a:lnTo>
                      <a:pt x="413" y="222"/>
                    </a:lnTo>
                    <a:lnTo>
                      <a:pt x="414" y="221"/>
                    </a:lnTo>
                    <a:lnTo>
                      <a:pt x="414" y="219"/>
                    </a:lnTo>
                    <a:lnTo>
                      <a:pt x="414" y="218"/>
                    </a:lnTo>
                    <a:lnTo>
                      <a:pt x="415" y="217"/>
                    </a:lnTo>
                    <a:lnTo>
                      <a:pt x="416" y="218"/>
                    </a:lnTo>
                    <a:lnTo>
                      <a:pt x="416" y="219"/>
                    </a:lnTo>
                    <a:lnTo>
                      <a:pt x="417" y="220"/>
                    </a:lnTo>
                    <a:lnTo>
                      <a:pt x="417" y="221"/>
                    </a:lnTo>
                    <a:lnTo>
                      <a:pt x="417" y="222"/>
                    </a:lnTo>
                    <a:lnTo>
                      <a:pt x="418" y="223"/>
                    </a:lnTo>
                    <a:lnTo>
                      <a:pt x="418" y="224"/>
                    </a:lnTo>
                    <a:lnTo>
                      <a:pt x="419" y="224"/>
                    </a:lnTo>
                    <a:lnTo>
                      <a:pt x="419" y="223"/>
                    </a:lnTo>
                    <a:lnTo>
                      <a:pt x="420" y="222"/>
                    </a:lnTo>
                  </a:path>
                </a:pathLst>
              </a:custGeom>
              <a:noFill/>
              <a:ln w="39688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93" name="Freeform 61"/>
              <p:cNvSpPr>
                <a:spLocks/>
              </p:cNvSpPr>
              <p:nvPr/>
            </p:nvSpPr>
            <p:spPr bwMode="auto">
              <a:xfrm>
                <a:off x="1144" y="1252"/>
                <a:ext cx="3541" cy="2032"/>
              </a:xfrm>
              <a:custGeom>
                <a:avLst/>
                <a:gdLst>
                  <a:gd name="T0" fmla="*/ 5 w 420"/>
                  <a:gd name="T1" fmla="*/ 62 h 241"/>
                  <a:gd name="T2" fmla="*/ 10 w 420"/>
                  <a:gd name="T3" fmla="*/ 17 h 241"/>
                  <a:gd name="T4" fmla="*/ 17 w 420"/>
                  <a:gd name="T5" fmla="*/ 1 h 241"/>
                  <a:gd name="T6" fmla="*/ 23 w 420"/>
                  <a:gd name="T7" fmla="*/ 14 h 241"/>
                  <a:gd name="T8" fmla="*/ 28 w 420"/>
                  <a:gd name="T9" fmla="*/ 27 h 241"/>
                  <a:gd name="T10" fmla="*/ 37 w 420"/>
                  <a:gd name="T11" fmla="*/ 27 h 241"/>
                  <a:gd name="T12" fmla="*/ 44 w 420"/>
                  <a:gd name="T13" fmla="*/ 15 h 241"/>
                  <a:gd name="T14" fmla="*/ 55 w 420"/>
                  <a:gd name="T15" fmla="*/ 15 h 241"/>
                  <a:gd name="T16" fmla="*/ 61 w 420"/>
                  <a:gd name="T17" fmla="*/ 25 h 241"/>
                  <a:gd name="T18" fmla="*/ 72 w 420"/>
                  <a:gd name="T19" fmla="*/ 22 h 241"/>
                  <a:gd name="T20" fmla="*/ 79 w 420"/>
                  <a:gd name="T21" fmla="*/ 12 h 241"/>
                  <a:gd name="T22" fmla="*/ 89 w 420"/>
                  <a:gd name="T23" fmla="*/ 18 h 241"/>
                  <a:gd name="T24" fmla="*/ 97 w 420"/>
                  <a:gd name="T25" fmla="*/ 29 h 241"/>
                  <a:gd name="T26" fmla="*/ 105 w 420"/>
                  <a:gd name="T27" fmla="*/ 23 h 241"/>
                  <a:gd name="T28" fmla="*/ 110 w 420"/>
                  <a:gd name="T29" fmla="*/ 8 h 241"/>
                  <a:gd name="T30" fmla="*/ 117 w 420"/>
                  <a:gd name="T31" fmla="*/ 2 h 241"/>
                  <a:gd name="T32" fmla="*/ 123 w 420"/>
                  <a:gd name="T33" fmla="*/ 27 h 241"/>
                  <a:gd name="T34" fmla="*/ 128 w 420"/>
                  <a:gd name="T35" fmla="*/ 79 h 241"/>
                  <a:gd name="T36" fmla="*/ 133 w 420"/>
                  <a:gd name="T37" fmla="*/ 145 h 241"/>
                  <a:gd name="T38" fmla="*/ 139 w 420"/>
                  <a:gd name="T39" fmla="*/ 203 h 241"/>
                  <a:gd name="T40" fmla="*/ 144 w 420"/>
                  <a:gd name="T41" fmla="*/ 235 h 241"/>
                  <a:gd name="T42" fmla="*/ 152 w 420"/>
                  <a:gd name="T43" fmla="*/ 234 h 241"/>
                  <a:gd name="T44" fmla="*/ 158 w 420"/>
                  <a:gd name="T45" fmla="*/ 220 h 241"/>
                  <a:gd name="T46" fmla="*/ 165 w 420"/>
                  <a:gd name="T47" fmla="*/ 211 h 241"/>
                  <a:gd name="T48" fmla="*/ 172 w 420"/>
                  <a:gd name="T49" fmla="*/ 220 h 241"/>
                  <a:gd name="T50" fmla="*/ 182 w 420"/>
                  <a:gd name="T51" fmla="*/ 230 h 241"/>
                  <a:gd name="T52" fmla="*/ 190 w 420"/>
                  <a:gd name="T53" fmla="*/ 220 h 241"/>
                  <a:gd name="T54" fmla="*/ 199 w 420"/>
                  <a:gd name="T55" fmla="*/ 214 h 241"/>
                  <a:gd name="T56" fmla="*/ 207 w 420"/>
                  <a:gd name="T57" fmla="*/ 224 h 241"/>
                  <a:gd name="T58" fmla="*/ 217 w 420"/>
                  <a:gd name="T59" fmla="*/ 229 h 241"/>
                  <a:gd name="T60" fmla="*/ 223 w 420"/>
                  <a:gd name="T61" fmla="*/ 219 h 241"/>
                  <a:gd name="T62" fmla="*/ 232 w 420"/>
                  <a:gd name="T63" fmla="*/ 211 h 241"/>
                  <a:gd name="T64" fmla="*/ 238 w 420"/>
                  <a:gd name="T65" fmla="*/ 221 h 241"/>
                  <a:gd name="T66" fmla="*/ 243 w 420"/>
                  <a:gd name="T67" fmla="*/ 236 h 241"/>
                  <a:gd name="T68" fmla="*/ 251 w 420"/>
                  <a:gd name="T69" fmla="*/ 233 h 241"/>
                  <a:gd name="T70" fmla="*/ 257 w 420"/>
                  <a:gd name="T71" fmla="*/ 197 h 241"/>
                  <a:gd name="T72" fmla="*/ 262 w 420"/>
                  <a:gd name="T73" fmla="*/ 138 h 241"/>
                  <a:gd name="T74" fmla="*/ 267 w 420"/>
                  <a:gd name="T75" fmla="*/ 72 h 241"/>
                  <a:gd name="T76" fmla="*/ 273 w 420"/>
                  <a:gd name="T77" fmla="*/ 23 h 241"/>
                  <a:gd name="T78" fmla="*/ 278 w 420"/>
                  <a:gd name="T79" fmla="*/ 1 h 241"/>
                  <a:gd name="T80" fmla="*/ 286 w 420"/>
                  <a:gd name="T81" fmla="*/ 11 h 241"/>
                  <a:gd name="T82" fmla="*/ 291 w 420"/>
                  <a:gd name="T83" fmla="*/ 25 h 241"/>
                  <a:gd name="T84" fmla="*/ 300 w 420"/>
                  <a:gd name="T85" fmla="*/ 28 h 241"/>
                  <a:gd name="T86" fmla="*/ 306 w 420"/>
                  <a:gd name="T87" fmla="*/ 17 h 241"/>
                  <a:gd name="T88" fmla="*/ 315 w 420"/>
                  <a:gd name="T89" fmla="*/ 11 h 241"/>
                  <a:gd name="T90" fmla="*/ 322 w 420"/>
                  <a:gd name="T91" fmla="*/ 20 h 241"/>
                  <a:gd name="T92" fmla="*/ 332 w 420"/>
                  <a:gd name="T93" fmla="*/ 26 h 241"/>
                  <a:gd name="T94" fmla="*/ 340 w 420"/>
                  <a:gd name="T95" fmla="*/ 15 h 241"/>
                  <a:gd name="T96" fmla="*/ 350 w 420"/>
                  <a:gd name="T97" fmla="*/ 13 h 241"/>
                  <a:gd name="T98" fmla="*/ 356 w 420"/>
                  <a:gd name="T99" fmla="*/ 24 h 241"/>
                  <a:gd name="T100" fmla="*/ 364 w 420"/>
                  <a:gd name="T101" fmla="*/ 29 h 241"/>
                  <a:gd name="T102" fmla="*/ 370 w 420"/>
                  <a:gd name="T103" fmla="*/ 18 h 241"/>
                  <a:gd name="T104" fmla="*/ 376 w 420"/>
                  <a:gd name="T105" fmla="*/ 4 h 241"/>
                  <a:gd name="T106" fmla="*/ 383 w 420"/>
                  <a:gd name="T107" fmla="*/ 9 h 241"/>
                  <a:gd name="T108" fmla="*/ 389 w 420"/>
                  <a:gd name="T109" fmla="*/ 47 h 241"/>
                  <a:gd name="T110" fmla="*/ 394 w 420"/>
                  <a:gd name="T111" fmla="*/ 108 h 241"/>
                  <a:gd name="T112" fmla="*/ 400 w 420"/>
                  <a:gd name="T113" fmla="*/ 173 h 241"/>
                  <a:gd name="T114" fmla="*/ 405 w 420"/>
                  <a:gd name="T115" fmla="*/ 221 h 241"/>
                  <a:gd name="T116" fmla="*/ 411 w 420"/>
                  <a:gd name="T117" fmla="*/ 240 h 241"/>
                  <a:gd name="T118" fmla="*/ 419 w 420"/>
                  <a:gd name="T119" fmla="*/ 228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420" h="241">
                    <a:moveTo>
                      <a:pt x="0" y="121"/>
                    </a:moveTo>
                    <a:lnTo>
                      <a:pt x="0" y="115"/>
                    </a:lnTo>
                    <a:lnTo>
                      <a:pt x="0" y="110"/>
                    </a:lnTo>
                    <a:lnTo>
                      <a:pt x="1" y="105"/>
                    </a:lnTo>
                    <a:lnTo>
                      <a:pt x="1" y="100"/>
                    </a:lnTo>
                    <a:lnTo>
                      <a:pt x="2" y="95"/>
                    </a:lnTo>
                    <a:lnTo>
                      <a:pt x="2" y="90"/>
                    </a:lnTo>
                    <a:lnTo>
                      <a:pt x="2" y="85"/>
                    </a:lnTo>
                    <a:lnTo>
                      <a:pt x="3" y="80"/>
                    </a:lnTo>
                    <a:lnTo>
                      <a:pt x="3" y="75"/>
                    </a:lnTo>
                    <a:lnTo>
                      <a:pt x="4" y="71"/>
                    </a:lnTo>
                    <a:lnTo>
                      <a:pt x="4" y="66"/>
                    </a:lnTo>
                    <a:lnTo>
                      <a:pt x="5" y="62"/>
                    </a:lnTo>
                    <a:lnTo>
                      <a:pt x="5" y="57"/>
                    </a:lnTo>
                    <a:lnTo>
                      <a:pt x="5" y="53"/>
                    </a:lnTo>
                    <a:lnTo>
                      <a:pt x="6" y="49"/>
                    </a:lnTo>
                    <a:lnTo>
                      <a:pt x="6" y="45"/>
                    </a:lnTo>
                    <a:lnTo>
                      <a:pt x="7" y="41"/>
                    </a:lnTo>
                    <a:lnTo>
                      <a:pt x="7" y="38"/>
                    </a:lnTo>
                    <a:lnTo>
                      <a:pt x="7" y="34"/>
                    </a:lnTo>
                    <a:lnTo>
                      <a:pt x="8" y="31"/>
                    </a:lnTo>
                    <a:lnTo>
                      <a:pt x="8" y="28"/>
                    </a:lnTo>
                    <a:lnTo>
                      <a:pt x="9" y="25"/>
                    </a:lnTo>
                    <a:lnTo>
                      <a:pt x="9" y="22"/>
                    </a:lnTo>
                    <a:lnTo>
                      <a:pt x="10" y="19"/>
                    </a:lnTo>
                    <a:lnTo>
                      <a:pt x="10" y="17"/>
                    </a:lnTo>
                    <a:lnTo>
                      <a:pt x="10" y="14"/>
                    </a:lnTo>
                    <a:lnTo>
                      <a:pt x="11" y="12"/>
                    </a:lnTo>
                    <a:lnTo>
                      <a:pt x="11" y="10"/>
                    </a:lnTo>
                    <a:lnTo>
                      <a:pt x="12" y="9"/>
                    </a:lnTo>
                    <a:lnTo>
                      <a:pt x="12" y="7"/>
                    </a:lnTo>
                    <a:lnTo>
                      <a:pt x="13" y="6"/>
                    </a:lnTo>
                    <a:lnTo>
                      <a:pt x="13" y="4"/>
                    </a:lnTo>
                    <a:lnTo>
                      <a:pt x="13" y="3"/>
                    </a:lnTo>
                    <a:lnTo>
                      <a:pt x="14" y="3"/>
                    </a:lnTo>
                    <a:lnTo>
                      <a:pt x="14" y="2"/>
                    </a:lnTo>
                    <a:lnTo>
                      <a:pt x="15" y="1"/>
                    </a:lnTo>
                    <a:lnTo>
                      <a:pt x="16" y="1"/>
                    </a:lnTo>
                    <a:lnTo>
                      <a:pt x="17" y="1"/>
                    </a:lnTo>
                    <a:lnTo>
                      <a:pt x="18" y="1"/>
                    </a:lnTo>
                    <a:lnTo>
                      <a:pt x="18" y="2"/>
                    </a:lnTo>
                    <a:lnTo>
                      <a:pt x="19" y="3"/>
                    </a:lnTo>
                    <a:lnTo>
                      <a:pt x="19" y="4"/>
                    </a:lnTo>
                    <a:lnTo>
                      <a:pt x="20" y="5"/>
                    </a:lnTo>
                    <a:lnTo>
                      <a:pt x="20" y="6"/>
                    </a:lnTo>
                    <a:lnTo>
                      <a:pt x="21" y="7"/>
                    </a:lnTo>
                    <a:lnTo>
                      <a:pt x="21" y="8"/>
                    </a:lnTo>
                    <a:lnTo>
                      <a:pt x="21" y="9"/>
                    </a:lnTo>
                    <a:lnTo>
                      <a:pt x="22" y="10"/>
                    </a:lnTo>
                    <a:lnTo>
                      <a:pt x="22" y="11"/>
                    </a:lnTo>
                    <a:lnTo>
                      <a:pt x="23" y="12"/>
                    </a:lnTo>
                    <a:lnTo>
                      <a:pt x="23" y="14"/>
                    </a:lnTo>
                    <a:lnTo>
                      <a:pt x="23" y="15"/>
                    </a:lnTo>
                    <a:lnTo>
                      <a:pt x="24" y="16"/>
                    </a:lnTo>
                    <a:lnTo>
                      <a:pt x="24" y="17"/>
                    </a:lnTo>
                    <a:lnTo>
                      <a:pt x="25" y="18"/>
                    </a:lnTo>
                    <a:lnTo>
                      <a:pt x="25" y="19"/>
                    </a:lnTo>
                    <a:lnTo>
                      <a:pt x="26" y="20"/>
                    </a:lnTo>
                    <a:lnTo>
                      <a:pt x="26" y="21"/>
                    </a:lnTo>
                    <a:lnTo>
                      <a:pt x="26" y="22"/>
                    </a:lnTo>
                    <a:lnTo>
                      <a:pt x="27" y="23"/>
                    </a:lnTo>
                    <a:lnTo>
                      <a:pt x="27" y="24"/>
                    </a:lnTo>
                    <a:lnTo>
                      <a:pt x="28" y="25"/>
                    </a:lnTo>
                    <a:lnTo>
                      <a:pt x="28" y="26"/>
                    </a:lnTo>
                    <a:lnTo>
                      <a:pt x="28" y="27"/>
                    </a:lnTo>
                    <a:lnTo>
                      <a:pt x="29" y="27"/>
                    </a:lnTo>
                    <a:lnTo>
                      <a:pt x="29" y="28"/>
                    </a:lnTo>
                    <a:lnTo>
                      <a:pt x="30" y="29"/>
                    </a:lnTo>
                    <a:lnTo>
                      <a:pt x="31" y="29"/>
                    </a:lnTo>
                    <a:lnTo>
                      <a:pt x="31" y="30"/>
                    </a:lnTo>
                    <a:lnTo>
                      <a:pt x="32" y="30"/>
                    </a:lnTo>
                    <a:lnTo>
                      <a:pt x="33" y="30"/>
                    </a:lnTo>
                    <a:lnTo>
                      <a:pt x="34" y="30"/>
                    </a:lnTo>
                    <a:lnTo>
                      <a:pt x="34" y="29"/>
                    </a:lnTo>
                    <a:lnTo>
                      <a:pt x="35" y="29"/>
                    </a:lnTo>
                    <a:lnTo>
                      <a:pt x="36" y="28"/>
                    </a:lnTo>
                    <a:lnTo>
                      <a:pt x="36" y="27"/>
                    </a:lnTo>
                    <a:lnTo>
                      <a:pt x="37" y="27"/>
                    </a:lnTo>
                    <a:lnTo>
                      <a:pt x="37" y="26"/>
                    </a:lnTo>
                    <a:lnTo>
                      <a:pt x="38" y="25"/>
                    </a:lnTo>
                    <a:lnTo>
                      <a:pt x="39" y="24"/>
                    </a:lnTo>
                    <a:lnTo>
                      <a:pt x="39" y="23"/>
                    </a:lnTo>
                    <a:lnTo>
                      <a:pt x="39" y="22"/>
                    </a:lnTo>
                    <a:lnTo>
                      <a:pt x="40" y="22"/>
                    </a:lnTo>
                    <a:lnTo>
                      <a:pt x="40" y="21"/>
                    </a:lnTo>
                    <a:lnTo>
                      <a:pt x="41" y="20"/>
                    </a:lnTo>
                    <a:lnTo>
                      <a:pt x="41" y="19"/>
                    </a:lnTo>
                    <a:lnTo>
                      <a:pt x="42" y="18"/>
                    </a:lnTo>
                    <a:lnTo>
                      <a:pt x="42" y="17"/>
                    </a:lnTo>
                    <a:lnTo>
                      <a:pt x="43" y="16"/>
                    </a:lnTo>
                    <a:lnTo>
                      <a:pt x="44" y="15"/>
                    </a:lnTo>
                    <a:lnTo>
                      <a:pt x="44" y="14"/>
                    </a:lnTo>
                    <a:lnTo>
                      <a:pt x="45" y="13"/>
                    </a:lnTo>
                    <a:lnTo>
                      <a:pt x="46" y="12"/>
                    </a:lnTo>
                    <a:lnTo>
                      <a:pt x="47" y="12"/>
                    </a:lnTo>
                    <a:lnTo>
                      <a:pt x="47" y="11"/>
                    </a:lnTo>
                    <a:lnTo>
                      <a:pt x="48" y="11"/>
                    </a:lnTo>
                    <a:lnTo>
                      <a:pt x="49" y="11"/>
                    </a:lnTo>
                    <a:lnTo>
                      <a:pt x="50" y="11"/>
                    </a:lnTo>
                    <a:lnTo>
                      <a:pt x="51" y="11"/>
                    </a:lnTo>
                    <a:lnTo>
                      <a:pt x="52" y="12"/>
                    </a:lnTo>
                    <a:lnTo>
                      <a:pt x="53" y="13"/>
                    </a:lnTo>
                    <a:lnTo>
                      <a:pt x="54" y="14"/>
                    </a:lnTo>
                    <a:lnTo>
                      <a:pt x="55" y="15"/>
                    </a:lnTo>
                    <a:lnTo>
                      <a:pt x="55" y="16"/>
                    </a:lnTo>
                    <a:lnTo>
                      <a:pt x="56" y="17"/>
                    </a:lnTo>
                    <a:lnTo>
                      <a:pt x="57" y="18"/>
                    </a:lnTo>
                    <a:lnTo>
                      <a:pt x="57" y="19"/>
                    </a:lnTo>
                    <a:lnTo>
                      <a:pt x="58" y="20"/>
                    </a:lnTo>
                    <a:lnTo>
                      <a:pt x="58" y="21"/>
                    </a:lnTo>
                    <a:lnTo>
                      <a:pt x="59" y="21"/>
                    </a:lnTo>
                    <a:lnTo>
                      <a:pt x="59" y="22"/>
                    </a:lnTo>
                    <a:lnTo>
                      <a:pt x="60" y="22"/>
                    </a:lnTo>
                    <a:lnTo>
                      <a:pt x="60" y="23"/>
                    </a:lnTo>
                    <a:lnTo>
                      <a:pt x="60" y="24"/>
                    </a:lnTo>
                    <a:lnTo>
                      <a:pt x="61" y="24"/>
                    </a:lnTo>
                    <a:lnTo>
                      <a:pt x="61" y="25"/>
                    </a:lnTo>
                    <a:lnTo>
                      <a:pt x="62" y="25"/>
                    </a:lnTo>
                    <a:lnTo>
                      <a:pt x="63" y="26"/>
                    </a:lnTo>
                    <a:lnTo>
                      <a:pt x="64" y="27"/>
                    </a:lnTo>
                    <a:lnTo>
                      <a:pt x="65" y="27"/>
                    </a:lnTo>
                    <a:lnTo>
                      <a:pt x="66" y="27"/>
                    </a:lnTo>
                    <a:lnTo>
                      <a:pt x="67" y="27"/>
                    </a:lnTo>
                    <a:lnTo>
                      <a:pt x="68" y="26"/>
                    </a:lnTo>
                    <a:lnTo>
                      <a:pt x="69" y="26"/>
                    </a:lnTo>
                    <a:lnTo>
                      <a:pt x="69" y="25"/>
                    </a:lnTo>
                    <a:lnTo>
                      <a:pt x="70" y="25"/>
                    </a:lnTo>
                    <a:lnTo>
                      <a:pt x="70" y="24"/>
                    </a:lnTo>
                    <a:lnTo>
                      <a:pt x="71" y="23"/>
                    </a:lnTo>
                    <a:lnTo>
                      <a:pt x="72" y="22"/>
                    </a:lnTo>
                    <a:lnTo>
                      <a:pt x="72" y="21"/>
                    </a:lnTo>
                    <a:lnTo>
                      <a:pt x="73" y="21"/>
                    </a:lnTo>
                    <a:lnTo>
                      <a:pt x="73" y="20"/>
                    </a:lnTo>
                    <a:lnTo>
                      <a:pt x="73" y="19"/>
                    </a:lnTo>
                    <a:lnTo>
                      <a:pt x="74" y="19"/>
                    </a:lnTo>
                    <a:lnTo>
                      <a:pt x="74" y="18"/>
                    </a:lnTo>
                    <a:lnTo>
                      <a:pt x="75" y="17"/>
                    </a:lnTo>
                    <a:lnTo>
                      <a:pt x="76" y="16"/>
                    </a:lnTo>
                    <a:lnTo>
                      <a:pt x="76" y="15"/>
                    </a:lnTo>
                    <a:lnTo>
                      <a:pt x="77" y="14"/>
                    </a:lnTo>
                    <a:lnTo>
                      <a:pt x="78" y="13"/>
                    </a:lnTo>
                    <a:lnTo>
                      <a:pt x="78" y="12"/>
                    </a:lnTo>
                    <a:lnTo>
                      <a:pt x="79" y="12"/>
                    </a:lnTo>
                    <a:lnTo>
                      <a:pt x="80" y="11"/>
                    </a:lnTo>
                    <a:lnTo>
                      <a:pt x="81" y="11"/>
                    </a:lnTo>
                    <a:lnTo>
                      <a:pt x="82" y="11"/>
                    </a:lnTo>
                    <a:lnTo>
                      <a:pt x="83" y="11"/>
                    </a:lnTo>
                    <a:lnTo>
                      <a:pt x="84" y="11"/>
                    </a:lnTo>
                    <a:lnTo>
                      <a:pt x="85" y="12"/>
                    </a:lnTo>
                    <a:lnTo>
                      <a:pt x="86" y="13"/>
                    </a:lnTo>
                    <a:lnTo>
                      <a:pt x="86" y="14"/>
                    </a:lnTo>
                    <a:lnTo>
                      <a:pt x="87" y="14"/>
                    </a:lnTo>
                    <a:lnTo>
                      <a:pt x="87" y="15"/>
                    </a:lnTo>
                    <a:lnTo>
                      <a:pt x="88" y="16"/>
                    </a:lnTo>
                    <a:lnTo>
                      <a:pt x="89" y="17"/>
                    </a:lnTo>
                    <a:lnTo>
                      <a:pt x="89" y="18"/>
                    </a:lnTo>
                    <a:lnTo>
                      <a:pt x="90" y="19"/>
                    </a:lnTo>
                    <a:lnTo>
                      <a:pt x="90" y="20"/>
                    </a:lnTo>
                    <a:lnTo>
                      <a:pt x="91" y="21"/>
                    </a:lnTo>
                    <a:lnTo>
                      <a:pt x="91" y="22"/>
                    </a:lnTo>
                    <a:lnTo>
                      <a:pt x="92" y="23"/>
                    </a:lnTo>
                    <a:lnTo>
                      <a:pt x="92" y="24"/>
                    </a:lnTo>
                    <a:lnTo>
                      <a:pt x="93" y="24"/>
                    </a:lnTo>
                    <a:lnTo>
                      <a:pt x="93" y="25"/>
                    </a:lnTo>
                    <a:lnTo>
                      <a:pt x="94" y="26"/>
                    </a:lnTo>
                    <a:lnTo>
                      <a:pt x="94" y="27"/>
                    </a:lnTo>
                    <a:lnTo>
                      <a:pt x="95" y="28"/>
                    </a:lnTo>
                    <a:lnTo>
                      <a:pt x="96" y="29"/>
                    </a:lnTo>
                    <a:lnTo>
                      <a:pt x="97" y="29"/>
                    </a:lnTo>
                    <a:lnTo>
                      <a:pt x="97" y="30"/>
                    </a:lnTo>
                    <a:lnTo>
                      <a:pt x="98" y="30"/>
                    </a:lnTo>
                    <a:lnTo>
                      <a:pt x="99" y="30"/>
                    </a:lnTo>
                    <a:lnTo>
                      <a:pt x="100" y="30"/>
                    </a:lnTo>
                    <a:lnTo>
                      <a:pt x="100" y="29"/>
                    </a:lnTo>
                    <a:lnTo>
                      <a:pt x="101" y="29"/>
                    </a:lnTo>
                    <a:lnTo>
                      <a:pt x="102" y="28"/>
                    </a:lnTo>
                    <a:lnTo>
                      <a:pt x="102" y="27"/>
                    </a:lnTo>
                    <a:lnTo>
                      <a:pt x="103" y="26"/>
                    </a:lnTo>
                    <a:lnTo>
                      <a:pt x="103" y="25"/>
                    </a:lnTo>
                    <a:lnTo>
                      <a:pt x="104" y="25"/>
                    </a:lnTo>
                    <a:lnTo>
                      <a:pt x="104" y="24"/>
                    </a:lnTo>
                    <a:lnTo>
                      <a:pt x="105" y="23"/>
                    </a:lnTo>
                    <a:lnTo>
                      <a:pt x="105" y="22"/>
                    </a:lnTo>
                    <a:lnTo>
                      <a:pt x="105" y="21"/>
                    </a:lnTo>
                    <a:lnTo>
                      <a:pt x="106" y="19"/>
                    </a:lnTo>
                    <a:lnTo>
                      <a:pt x="106" y="18"/>
                    </a:lnTo>
                    <a:lnTo>
                      <a:pt x="107" y="17"/>
                    </a:lnTo>
                    <a:lnTo>
                      <a:pt x="107" y="16"/>
                    </a:lnTo>
                    <a:lnTo>
                      <a:pt x="107" y="15"/>
                    </a:lnTo>
                    <a:lnTo>
                      <a:pt x="108" y="14"/>
                    </a:lnTo>
                    <a:lnTo>
                      <a:pt x="108" y="13"/>
                    </a:lnTo>
                    <a:lnTo>
                      <a:pt x="109" y="11"/>
                    </a:lnTo>
                    <a:lnTo>
                      <a:pt x="109" y="10"/>
                    </a:lnTo>
                    <a:lnTo>
                      <a:pt x="110" y="9"/>
                    </a:lnTo>
                    <a:lnTo>
                      <a:pt x="110" y="8"/>
                    </a:lnTo>
                    <a:lnTo>
                      <a:pt x="110" y="7"/>
                    </a:lnTo>
                    <a:lnTo>
                      <a:pt x="111" y="6"/>
                    </a:lnTo>
                    <a:lnTo>
                      <a:pt x="111" y="5"/>
                    </a:lnTo>
                    <a:lnTo>
                      <a:pt x="112" y="4"/>
                    </a:lnTo>
                    <a:lnTo>
                      <a:pt x="112" y="3"/>
                    </a:lnTo>
                    <a:lnTo>
                      <a:pt x="113" y="2"/>
                    </a:lnTo>
                    <a:lnTo>
                      <a:pt x="113" y="1"/>
                    </a:lnTo>
                    <a:lnTo>
                      <a:pt x="114" y="1"/>
                    </a:lnTo>
                    <a:lnTo>
                      <a:pt x="115" y="1"/>
                    </a:lnTo>
                    <a:lnTo>
                      <a:pt x="115" y="0"/>
                    </a:lnTo>
                    <a:lnTo>
                      <a:pt x="115" y="1"/>
                    </a:lnTo>
                    <a:lnTo>
                      <a:pt x="116" y="1"/>
                    </a:lnTo>
                    <a:lnTo>
                      <a:pt x="117" y="2"/>
                    </a:lnTo>
                    <a:lnTo>
                      <a:pt x="118" y="3"/>
                    </a:lnTo>
                    <a:lnTo>
                      <a:pt x="118" y="4"/>
                    </a:lnTo>
                    <a:lnTo>
                      <a:pt x="118" y="5"/>
                    </a:lnTo>
                    <a:lnTo>
                      <a:pt x="119" y="7"/>
                    </a:lnTo>
                    <a:lnTo>
                      <a:pt x="119" y="8"/>
                    </a:lnTo>
                    <a:lnTo>
                      <a:pt x="120" y="10"/>
                    </a:lnTo>
                    <a:lnTo>
                      <a:pt x="120" y="12"/>
                    </a:lnTo>
                    <a:lnTo>
                      <a:pt x="120" y="14"/>
                    </a:lnTo>
                    <a:lnTo>
                      <a:pt x="121" y="16"/>
                    </a:lnTo>
                    <a:lnTo>
                      <a:pt x="121" y="19"/>
                    </a:lnTo>
                    <a:lnTo>
                      <a:pt x="122" y="21"/>
                    </a:lnTo>
                    <a:lnTo>
                      <a:pt x="122" y="24"/>
                    </a:lnTo>
                    <a:lnTo>
                      <a:pt x="123" y="27"/>
                    </a:lnTo>
                    <a:lnTo>
                      <a:pt x="123" y="30"/>
                    </a:lnTo>
                    <a:lnTo>
                      <a:pt x="123" y="33"/>
                    </a:lnTo>
                    <a:lnTo>
                      <a:pt x="124" y="37"/>
                    </a:lnTo>
                    <a:lnTo>
                      <a:pt x="124" y="41"/>
                    </a:lnTo>
                    <a:lnTo>
                      <a:pt x="125" y="44"/>
                    </a:lnTo>
                    <a:lnTo>
                      <a:pt x="125" y="48"/>
                    </a:lnTo>
                    <a:lnTo>
                      <a:pt x="126" y="52"/>
                    </a:lnTo>
                    <a:lnTo>
                      <a:pt x="126" y="57"/>
                    </a:lnTo>
                    <a:lnTo>
                      <a:pt x="126" y="61"/>
                    </a:lnTo>
                    <a:lnTo>
                      <a:pt x="127" y="65"/>
                    </a:lnTo>
                    <a:lnTo>
                      <a:pt x="127" y="70"/>
                    </a:lnTo>
                    <a:lnTo>
                      <a:pt x="128" y="75"/>
                    </a:lnTo>
                    <a:lnTo>
                      <a:pt x="128" y="79"/>
                    </a:lnTo>
                    <a:lnTo>
                      <a:pt x="128" y="84"/>
                    </a:lnTo>
                    <a:lnTo>
                      <a:pt x="129" y="89"/>
                    </a:lnTo>
                    <a:lnTo>
                      <a:pt x="129" y="94"/>
                    </a:lnTo>
                    <a:lnTo>
                      <a:pt x="130" y="99"/>
                    </a:lnTo>
                    <a:lnTo>
                      <a:pt x="130" y="104"/>
                    </a:lnTo>
                    <a:lnTo>
                      <a:pt x="131" y="109"/>
                    </a:lnTo>
                    <a:lnTo>
                      <a:pt x="131" y="115"/>
                    </a:lnTo>
                    <a:lnTo>
                      <a:pt x="131" y="120"/>
                    </a:lnTo>
                    <a:lnTo>
                      <a:pt x="132" y="125"/>
                    </a:lnTo>
                    <a:lnTo>
                      <a:pt x="132" y="130"/>
                    </a:lnTo>
                    <a:lnTo>
                      <a:pt x="133" y="135"/>
                    </a:lnTo>
                    <a:lnTo>
                      <a:pt x="133" y="140"/>
                    </a:lnTo>
                    <a:lnTo>
                      <a:pt x="133" y="145"/>
                    </a:lnTo>
                    <a:lnTo>
                      <a:pt x="134" y="150"/>
                    </a:lnTo>
                    <a:lnTo>
                      <a:pt x="134" y="155"/>
                    </a:lnTo>
                    <a:lnTo>
                      <a:pt x="135" y="160"/>
                    </a:lnTo>
                    <a:lnTo>
                      <a:pt x="135" y="165"/>
                    </a:lnTo>
                    <a:lnTo>
                      <a:pt x="136" y="170"/>
                    </a:lnTo>
                    <a:lnTo>
                      <a:pt x="136" y="174"/>
                    </a:lnTo>
                    <a:lnTo>
                      <a:pt x="136" y="179"/>
                    </a:lnTo>
                    <a:lnTo>
                      <a:pt x="137" y="183"/>
                    </a:lnTo>
                    <a:lnTo>
                      <a:pt x="137" y="187"/>
                    </a:lnTo>
                    <a:lnTo>
                      <a:pt x="138" y="191"/>
                    </a:lnTo>
                    <a:lnTo>
                      <a:pt x="138" y="195"/>
                    </a:lnTo>
                    <a:lnTo>
                      <a:pt x="139" y="199"/>
                    </a:lnTo>
                    <a:lnTo>
                      <a:pt x="139" y="203"/>
                    </a:lnTo>
                    <a:lnTo>
                      <a:pt x="139" y="206"/>
                    </a:lnTo>
                    <a:lnTo>
                      <a:pt x="140" y="210"/>
                    </a:lnTo>
                    <a:lnTo>
                      <a:pt x="140" y="213"/>
                    </a:lnTo>
                    <a:lnTo>
                      <a:pt x="141" y="216"/>
                    </a:lnTo>
                    <a:lnTo>
                      <a:pt x="141" y="219"/>
                    </a:lnTo>
                    <a:lnTo>
                      <a:pt x="141" y="221"/>
                    </a:lnTo>
                    <a:lnTo>
                      <a:pt x="142" y="224"/>
                    </a:lnTo>
                    <a:lnTo>
                      <a:pt x="142" y="226"/>
                    </a:lnTo>
                    <a:lnTo>
                      <a:pt x="143" y="228"/>
                    </a:lnTo>
                    <a:lnTo>
                      <a:pt x="143" y="230"/>
                    </a:lnTo>
                    <a:lnTo>
                      <a:pt x="144" y="232"/>
                    </a:lnTo>
                    <a:lnTo>
                      <a:pt x="144" y="234"/>
                    </a:lnTo>
                    <a:lnTo>
                      <a:pt x="144" y="235"/>
                    </a:lnTo>
                    <a:lnTo>
                      <a:pt x="145" y="236"/>
                    </a:lnTo>
                    <a:lnTo>
                      <a:pt x="145" y="237"/>
                    </a:lnTo>
                    <a:lnTo>
                      <a:pt x="146" y="238"/>
                    </a:lnTo>
                    <a:lnTo>
                      <a:pt x="146" y="239"/>
                    </a:lnTo>
                    <a:lnTo>
                      <a:pt x="147" y="240"/>
                    </a:lnTo>
                    <a:lnTo>
                      <a:pt x="148" y="240"/>
                    </a:lnTo>
                    <a:lnTo>
                      <a:pt x="149" y="240"/>
                    </a:lnTo>
                    <a:lnTo>
                      <a:pt x="150" y="239"/>
                    </a:lnTo>
                    <a:lnTo>
                      <a:pt x="151" y="238"/>
                    </a:lnTo>
                    <a:lnTo>
                      <a:pt x="151" y="237"/>
                    </a:lnTo>
                    <a:lnTo>
                      <a:pt x="152" y="236"/>
                    </a:lnTo>
                    <a:lnTo>
                      <a:pt x="152" y="235"/>
                    </a:lnTo>
                    <a:lnTo>
                      <a:pt x="152" y="234"/>
                    </a:lnTo>
                    <a:lnTo>
                      <a:pt x="153" y="233"/>
                    </a:lnTo>
                    <a:lnTo>
                      <a:pt x="153" y="232"/>
                    </a:lnTo>
                    <a:lnTo>
                      <a:pt x="154" y="231"/>
                    </a:lnTo>
                    <a:lnTo>
                      <a:pt x="154" y="230"/>
                    </a:lnTo>
                    <a:lnTo>
                      <a:pt x="154" y="229"/>
                    </a:lnTo>
                    <a:lnTo>
                      <a:pt x="155" y="228"/>
                    </a:lnTo>
                    <a:lnTo>
                      <a:pt x="155" y="226"/>
                    </a:lnTo>
                    <a:lnTo>
                      <a:pt x="156" y="225"/>
                    </a:lnTo>
                    <a:lnTo>
                      <a:pt x="156" y="224"/>
                    </a:lnTo>
                    <a:lnTo>
                      <a:pt x="157" y="223"/>
                    </a:lnTo>
                    <a:lnTo>
                      <a:pt x="157" y="222"/>
                    </a:lnTo>
                    <a:lnTo>
                      <a:pt x="157" y="221"/>
                    </a:lnTo>
                    <a:lnTo>
                      <a:pt x="158" y="220"/>
                    </a:lnTo>
                    <a:lnTo>
                      <a:pt x="158" y="219"/>
                    </a:lnTo>
                    <a:lnTo>
                      <a:pt x="159" y="218"/>
                    </a:lnTo>
                    <a:lnTo>
                      <a:pt x="159" y="217"/>
                    </a:lnTo>
                    <a:lnTo>
                      <a:pt x="160" y="216"/>
                    </a:lnTo>
                    <a:lnTo>
                      <a:pt x="160" y="215"/>
                    </a:lnTo>
                    <a:lnTo>
                      <a:pt x="160" y="214"/>
                    </a:lnTo>
                    <a:lnTo>
                      <a:pt x="161" y="214"/>
                    </a:lnTo>
                    <a:lnTo>
                      <a:pt x="161" y="213"/>
                    </a:lnTo>
                    <a:lnTo>
                      <a:pt x="162" y="213"/>
                    </a:lnTo>
                    <a:lnTo>
                      <a:pt x="162" y="212"/>
                    </a:lnTo>
                    <a:lnTo>
                      <a:pt x="163" y="211"/>
                    </a:lnTo>
                    <a:lnTo>
                      <a:pt x="164" y="211"/>
                    </a:lnTo>
                    <a:lnTo>
                      <a:pt x="165" y="211"/>
                    </a:lnTo>
                    <a:lnTo>
                      <a:pt x="166" y="211"/>
                    </a:lnTo>
                    <a:lnTo>
                      <a:pt x="166" y="212"/>
                    </a:lnTo>
                    <a:lnTo>
                      <a:pt x="167" y="212"/>
                    </a:lnTo>
                    <a:lnTo>
                      <a:pt x="168" y="213"/>
                    </a:lnTo>
                    <a:lnTo>
                      <a:pt x="168" y="214"/>
                    </a:lnTo>
                    <a:lnTo>
                      <a:pt x="169" y="214"/>
                    </a:lnTo>
                    <a:lnTo>
                      <a:pt x="169" y="215"/>
                    </a:lnTo>
                    <a:lnTo>
                      <a:pt x="170" y="216"/>
                    </a:lnTo>
                    <a:lnTo>
                      <a:pt x="170" y="217"/>
                    </a:lnTo>
                    <a:lnTo>
                      <a:pt x="171" y="218"/>
                    </a:lnTo>
                    <a:lnTo>
                      <a:pt x="171" y="219"/>
                    </a:lnTo>
                    <a:lnTo>
                      <a:pt x="172" y="219"/>
                    </a:lnTo>
                    <a:lnTo>
                      <a:pt x="172" y="220"/>
                    </a:lnTo>
                    <a:lnTo>
                      <a:pt x="173" y="221"/>
                    </a:lnTo>
                    <a:lnTo>
                      <a:pt x="173" y="222"/>
                    </a:lnTo>
                    <a:lnTo>
                      <a:pt x="174" y="223"/>
                    </a:lnTo>
                    <a:lnTo>
                      <a:pt x="174" y="224"/>
                    </a:lnTo>
                    <a:lnTo>
                      <a:pt x="175" y="225"/>
                    </a:lnTo>
                    <a:lnTo>
                      <a:pt x="175" y="226"/>
                    </a:lnTo>
                    <a:lnTo>
                      <a:pt x="176" y="227"/>
                    </a:lnTo>
                    <a:lnTo>
                      <a:pt x="177" y="228"/>
                    </a:lnTo>
                    <a:lnTo>
                      <a:pt x="178" y="229"/>
                    </a:lnTo>
                    <a:lnTo>
                      <a:pt x="179" y="230"/>
                    </a:lnTo>
                    <a:lnTo>
                      <a:pt x="180" y="230"/>
                    </a:lnTo>
                    <a:lnTo>
                      <a:pt x="181" y="230"/>
                    </a:lnTo>
                    <a:lnTo>
                      <a:pt x="182" y="230"/>
                    </a:lnTo>
                    <a:lnTo>
                      <a:pt x="183" y="230"/>
                    </a:lnTo>
                    <a:lnTo>
                      <a:pt x="183" y="229"/>
                    </a:lnTo>
                    <a:lnTo>
                      <a:pt x="184" y="229"/>
                    </a:lnTo>
                    <a:lnTo>
                      <a:pt x="185" y="228"/>
                    </a:lnTo>
                    <a:lnTo>
                      <a:pt x="186" y="227"/>
                    </a:lnTo>
                    <a:lnTo>
                      <a:pt x="186" y="226"/>
                    </a:lnTo>
                    <a:lnTo>
                      <a:pt x="187" y="226"/>
                    </a:lnTo>
                    <a:lnTo>
                      <a:pt x="187" y="225"/>
                    </a:lnTo>
                    <a:lnTo>
                      <a:pt x="188" y="224"/>
                    </a:lnTo>
                    <a:lnTo>
                      <a:pt x="189" y="223"/>
                    </a:lnTo>
                    <a:lnTo>
                      <a:pt x="189" y="222"/>
                    </a:lnTo>
                    <a:lnTo>
                      <a:pt x="190" y="221"/>
                    </a:lnTo>
                    <a:lnTo>
                      <a:pt x="190" y="220"/>
                    </a:lnTo>
                    <a:lnTo>
                      <a:pt x="191" y="220"/>
                    </a:lnTo>
                    <a:lnTo>
                      <a:pt x="191" y="219"/>
                    </a:lnTo>
                    <a:lnTo>
                      <a:pt x="192" y="218"/>
                    </a:lnTo>
                    <a:lnTo>
                      <a:pt x="192" y="217"/>
                    </a:lnTo>
                    <a:lnTo>
                      <a:pt x="193" y="217"/>
                    </a:lnTo>
                    <a:lnTo>
                      <a:pt x="193" y="216"/>
                    </a:lnTo>
                    <a:lnTo>
                      <a:pt x="194" y="216"/>
                    </a:lnTo>
                    <a:lnTo>
                      <a:pt x="194" y="215"/>
                    </a:lnTo>
                    <a:lnTo>
                      <a:pt x="195" y="215"/>
                    </a:lnTo>
                    <a:lnTo>
                      <a:pt x="196" y="214"/>
                    </a:lnTo>
                    <a:lnTo>
                      <a:pt x="197" y="214"/>
                    </a:lnTo>
                    <a:lnTo>
                      <a:pt x="198" y="214"/>
                    </a:lnTo>
                    <a:lnTo>
                      <a:pt x="199" y="214"/>
                    </a:lnTo>
                    <a:lnTo>
                      <a:pt x="200" y="215"/>
                    </a:lnTo>
                    <a:lnTo>
                      <a:pt x="201" y="215"/>
                    </a:lnTo>
                    <a:lnTo>
                      <a:pt x="201" y="216"/>
                    </a:lnTo>
                    <a:lnTo>
                      <a:pt x="202" y="216"/>
                    </a:lnTo>
                    <a:lnTo>
                      <a:pt x="202" y="217"/>
                    </a:lnTo>
                    <a:lnTo>
                      <a:pt x="203" y="218"/>
                    </a:lnTo>
                    <a:lnTo>
                      <a:pt x="204" y="219"/>
                    </a:lnTo>
                    <a:lnTo>
                      <a:pt x="204" y="220"/>
                    </a:lnTo>
                    <a:lnTo>
                      <a:pt x="205" y="221"/>
                    </a:lnTo>
                    <a:lnTo>
                      <a:pt x="206" y="222"/>
                    </a:lnTo>
                    <a:lnTo>
                      <a:pt x="206" y="223"/>
                    </a:lnTo>
                    <a:lnTo>
                      <a:pt x="207" y="223"/>
                    </a:lnTo>
                    <a:lnTo>
                      <a:pt x="207" y="224"/>
                    </a:lnTo>
                    <a:lnTo>
                      <a:pt x="207" y="225"/>
                    </a:lnTo>
                    <a:lnTo>
                      <a:pt x="208" y="225"/>
                    </a:lnTo>
                    <a:lnTo>
                      <a:pt x="208" y="226"/>
                    </a:lnTo>
                    <a:lnTo>
                      <a:pt x="209" y="226"/>
                    </a:lnTo>
                    <a:lnTo>
                      <a:pt x="209" y="227"/>
                    </a:lnTo>
                    <a:lnTo>
                      <a:pt x="210" y="228"/>
                    </a:lnTo>
                    <a:lnTo>
                      <a:pt x="211" y="229"/>
                    </a:lnTo>
                    <a:lnTo>
                      <a:pt x="212" y="230"/>
                    </a:lnTo>
                    <a:lnTo>
                      <a:pt x="213" y="230"/>
                    </a:lnTo>
                    <a:lnTo>
                      <a:pt x="214" y="230"/>
                    </a:lnTo>
                    <a:lnTo>
                      <a:pt x="215" y="230"/>
                    </a:lnTo>
                    <a:lnTo>
                      <a:pt x="216" y="230"/>
                    </a:lnTo>
                    <a:lnTo>
                      <a:pt x="217" y="229"/>
                    </a:lnTo>
                    <a:lnTo>
                      <a:pt x="217" y="228"/>
                    </a:lnTo>
                    <a:lnTo>
                      <a:pt x="218" y="228"/>
                    </a:lnTo>
                    <a:lnTo>
                      <a:pt x="218" y="227"/>
                    </a:lnTo>
                    <a:lnTo>
                      <a:pt x="219" y="227"/>
                    </a:lnTo>
                    <a:lnTo>
                      <a:pt x="219" y="226"/>
                    </a:lnTo>
                    <a:lnTo>
                      <a:pt x="220" y="226"/>
                    </a:lnTo>
                    <a:lnTo>
                      <a:pt x="220" y="225"/>
                    </a:lnTo>
                    <a:lnTo>
                      <a:pt x="220" y="224"/>
                    </a:lnTo>
                    <a:lnTo>
                      <a:pt x="221" y="223"/>
                    </a:lnTo>
                    <a:lnTo>
                      <a:pt x="222" y="222"/>
                    </a:lnTo>
                    <a:lnTo>
                      <a:pt x="222" y="221"/>
                    </a:lnTo>
                    <a:lnTo>
                      <a:pt x="223" y="220"/>
                    </a:lnTo>
                    <a:lnTo>
                      <a:pt x="223" y="219"/>
                    </a:lnTo>
                    <a:lnTo>
                      <a:pt x="224" y="218"/>
                    </a:lnTo>
                    <a:lnTo>
                      <a:pt x="224" y="217"/>
                    </a:lnTo>
                    <a:lnTo>
                      <a:pt x="225" y="217"/>
                    </a:lnTo>
                    <a:lnTo>
                      <a:pt x="225" y="216"/>
                    </a:lnTo>
                    <a:lnTo>
                      <a:pt x="225" y="215"/>
                    </a:lnTo>
                    <a:lnTo>
                      <a:pt x="226" y="215"/>
                    </a:lnTo>
                    <a:lnTo>
                      <a:pt x="226" y="214"/>
                    </a:lnTo>
                    <a:lnTo>
                      <a:pt x="227" y="213"/>
                    </a:lnTo>
                    <a:lnTo>
                      <a:pt x="228" y="212"/>
                    </a:lnTo>
                    <a:lnTo>
                      <a:pt x="229" y="211"/>
                    </a:lnTo>
                    <a:lnTo>
                      <a:pt x="230" y="211"/>
                    </a:lnTo>
                    <a:lnTo>
                      <a:pt x="231" y="211"/>
                    </a:lnTo>
                    <a:lnTo>
                      <a:pt x="232" y="211"/>
                    </a:lnTo>
                    <a:lnTo>
                      <a:pt x="232" y="212"/>
                    </a:lnTo>
                    <a:lnTo>
                      <a:pt x="233" y="212"/>
                    </a:lnTo>
                    <a:lnTo>
                      <a:pt x="233" y="213"/>
                    </a:lnTo>
                    <a:lnTo>
                      <a:pt x="234" y="213"/>
                    </a:lnTo>
                    <a:lnTo>
                      <a:pt x="234" y="214"/>
                    </a:lnTo>
                    <a:lnTo>
                      <a:pt x="235" y="215"/>
                    </a:lnTo>
                    <a:lnTo>
                      <a:pt x="235" y="216"/>
                    </a:lnTo>
                    <a:lnTo>
                      <a:pt x="236" y="216"/>
                    </a:lnTo>
                    <a:lnTo>
                      <a:pt x="236" y="217"/>
                    </a:lnTo>
                    <a:lnTo>
                      <a:pt x="236" y="218"/>
                    </a:lnTo>
                    <a:lnTo>
                      <a:pt x="237" y="219"/>
                    </a:lnTo>
                    <a:lnTo>
                      <a:pt x="237" y="220"/>
                    </a:lnTo>
                    <a:lnTo>
                      <a:pt x="238" y="221"/>
                    </a:lnTo>
                    <a:lnTo>
                      <a:pt x="238" y="222"/>
                    </a:lnTo>
                    <a:lnTo>
                      <a:pt x="238" y="224"/>
                    </a:lnTo>
                    <a:lnTo>
                      <a:pt x="239" y="225"/>
                    </a:lnTo>
                    <a:lnTo>
                      <a:pt x="239" y="226"/>
                    </a:lnTo>
                    <a:lnTo>
                      <a:pt x="240" y="227"/>
                    </a:lnTo>
                    <a:lnTo>
                      <a:pt x="240" y="228"/>
                    </a:lnTo>
                    <a:lnTo>
                      <a:pt x="241" y="229"/>
                    </a:lnTo>
                    <a:lnTo>
                      <a:pt x="241" y="231"/>
                    </a:lnTo>
                    <a:lnTo>
                      <a:pt x="241" y="232"/>
                    </a:lnTo>
                    <a:lnTo>
                      <a:pt x="242" y="233"/>
                    </a:lnTo>
                    <a:lnTo>
                      <a:pt x="242" y="234"/>
                    </a:lnTo>
                    <a:lnTo>
                      <a:pt x="243" y="235"/>
                    </a:lnTo>
                    <a:lnTo>
                      <a:pt x="243" y="236"/>
                    </a:lnTo>
                    <a:lnTo>
                      <a:pt x="244" y="237"/>
                    </a:lnTo>
                    <a:lnTo>
                      <a:pt x="244" y="238"/>
                    </a:lnTo>
                    <a:lnTo>
                      <a:pt x="245" y="239"/>
                    </a:lnTo>
                    <a:lnTo>
                      <a:pt x="246" y="240"/>
                    </a:lnTo>
                    <a:lnTo>
                      <a:pt x="247" y="241"/>
                    </a:lnTo>
                    <a:lnTo>
                      <a:pt x="247" y="240"/>
                    </a:lnTo>
                    <a:lnTo>
                      <a:pt x="248" y="240"/>
                    </a:lnTo>
                    <a:lnTo>
                      <a:pt x="249" y="239"/>
                    </a:lnTo>
                    <a:lnTo>
                      <a:pt x="249" y="238"/>
                    </a:lnTo>
                    <a:lnTo>
                      <a:pt x="250" y="237"/>
                    </a:lnTo>
                    <a:lnTo>
                      <a:pt x="250" y="236"/>
                    </a:lnTo>
                    <a:lnTo>
                      <a:pt x="251" y="234"/>
                    </a:lnTo>
                    <a:lnTo>
                      <a:pt x="251" y="233"/>
                    </a:lnTo>
                    <a:lnTo>
                      <a:pt x="252" y="231"/>
                    </a:lnTo>
                    <a:lnTo>
                      <a:pt x="252" y="229"/>
                    </a:lnTo>
                    <a:lnTo>
                      <a:pt x="252" y="227"/>
                    </a:lnTo>
                    <a:lnTo>
                      <a:pt x="253" y="225"/>
                    </a:lnTo>
                    <a:lnTo>
                      <a:pt x="253" y="223"/>
                    </a:lnTo>
                    <a:lnTo>
                      <a:pt x="254" y="220"/>
                    </a:lnTo>
                    <a:lnTo>
                      <a:pt x="254" y="217"/>
                    </a:lnTo>
                    <a:lnTo>
                      <a:pt x="254" y="214"/>
                    </a:lnTo>
                    <a:lnTo>
                      <a:pt x="255" y="211"/>
                    </a:lnTo>
                    <a:lnTo>
                      <a:pt x="255" y="208"/>
                    </a:lnTo>
                    <a:lnTo>
                      <a:pt x="256" y="205"/>
                    </a:lnTo>
                    <a:lnTo>
                      <a:pt x="256" y="201"/>
                    </a:lnTo>
                    <a:lnTo>
                      <a:pt x="257" y="197"/>
                    </a:lnTo>
                    <a:lnTo>
                      <a:pt x="257" y="193"/>
                    </a:lnTo>
                    <a:lnTo>
                      <a:pt x="257" y="189"/>
                    </a:lnTo>
                    <a:lnTo>
                      <a:pt x="258" y="185"/>
                    </a:lnTo>
                    <a:lnTo>
                      <a:pt x="258" y="181"/>
                    </a:lnTo>
                    <a:lnTo>
                      <a:pt x="259" y="176"/>
                    </a:lnTo>
                    <a:lnTo>
                      <a:pt x="259" y="172"/>
                    </a:lnTo>
                    <a:lnTo>
                      <a:pt x="259" y="167"/>
                    </a:lnTo>
                    <a:lnTo>
                      <a:pt x="260" y="162"/>
                    </a:lnTo>
                    <a:lnTo>
                      <a:pt x="260" y="158"/>
                    </a:lnTo>
                    <a:lnTo>
                      <a:pt x="261" y="153"/>
                    </a:lnTo>
                    <a:lnTo>
                      <a:pt x="261" y="148"/>
                    </a:lnTo>
                    <a:lnTo>
                      <a:pt x="262" y="143"/>
                    </a:lnTo>
                    <a:lnTo>
                      <a:pt x="262" y="138"/>
                    </a:lnTo>
                    <a:lnTo>
                      <a:pt x="262" y="132"/>
                    </a:lnTo>
                    <a:lnTo>
                      <a:pt x="263" y="127"/>
                    </a:lnTo>
                    <a:lnTo>
                      <a:pt x="263" y="122"/>
                    </a:lnTo>
                    <a:lnTo>
                      <a:pt x="264" y="117"/>
                    </a:lnTo>
                    <a:lnTo>
                      <a:pt x="264" y="112"/>
                    </a:lnTo>
                    <a:lnTo>
                      <a:pt x="265" y="107"/>
                    </a:lnTo>
                    <a:lnTo>
                      <a:pt x="265" y="102"/>
                    </a:lnTo>
                    <a:lnTo>
                      <a:pt x="265" y="97"/>
                    </a:lnTo>
                    <a:lnTo>
                      <a:pt x="266" y="92"/>
                    </a:lnTo>
                    <a:lnTo>
                      <a:pt x="266" y="87"/>
                    </a:lnTo>
                    <a:lnTo>
                      <a:pt x="267" y="82"/>
                    </a:lnTo>
                    <a:lnTo>
                      <a:pt x="267" y="77"/>
                    </a:lnTo>
                    <a:lnTo>
                      <a:pt x="267" y="72"/>
                    </a:lnTo>
                    <a:lnTo>
                      <a:pt x="268" y="68"/>
                    </a:lnTo>
                    <a:lnTo>
                      <a:pt x="268" y="63"/>
                    </a:lnTo>
                    <a:lnTo>
                      <a:pt x="269" y="59"/>
                    </a:lnTo>
                    <a:lnTo>
                      <a:pt x="269" y="54"/>
                    </a:lnTo>
                    <a:lnTo>
                      <a:pt x="270" y="50"/>
                    </a:lnTo>
                    <a:lnTo>
                      <a:pt x="270" y="46"/>
                    </a:lnTo>
                    <a:lnTo>
                      <a:pt x="270" y="42"/>
                    </a:lnTo>
                    <a:lnTo>
                      <a:pt x="271" y="39"/>
                    </a:lnTo>
                    <a:lnTo>
                      <a:pt x="271" y="35"/>
                    </a:lnTo>
                    <a:lnTo>
                      <a:pt x="272" y="32"/>
                    </a:lnTo>
                    <a:lnTo>
                      <a:pt x="272" y="29"/>
                    </a:lnTo>
                    <a:lnTo>
                      <a:pt x="273" y="25"/>
                    </a:lnTo>
                    <a:lnTo>
                      <a:pt x="273" y="23"/>
                    </a:lnTo>
                    <a:lnTo>
                      <a:pt x="273" y="20"/>
                    </a:lnTo>
                    <a:lnTo>
                      <a:pt x="274" y="17"/>
                    </a:lnTo>
                    <a:lnTo>
                      <a:pt x="274" y="15"/>
                    </a:lnTo>
                    <a:lnTo>
                      <a:pt x="275" y="13"/>
                    </a:lnTo>
                    <a:lnTo>
                      <a:pt x="275" y="11"/>
                    </a:lnTo>
                    <a:lnTo>
                      <a:pt x="275" y="9"/>
                    </a:lnTo>
                    <a:lnTo>
                      <a:pt x="276" y="8"/>
                    </a:lnTo>
                    <a:lnTo>
                      <a:pt x="276" y="6"/>
                    </a:lnTo>
                    <a:lnTo>
                      <a:pt x="277" y="5"/>
                    </a:lnTo>
                    <a:lnTo>
                      <a:pt x="277" y="4"/>
                    </a:lnTo>
                    <a:lnTo>
                      <a:pt x="278" y="3"/>
                    </a:lnTo>
                    <a:lnTo>
                      <a:pt x="278" y="2"/>
                    </a:lnTo>
                    <a:lnTo>
                      <a:pt x="278" y="1"/>
                    </a:lnTo>
                    <a:lnTo>
                      <a:pt x="279" y="1"/>
                    </a:lnTo>
                    <a:lnTo>
                      <a:pt x="280" y="1"/>
                    </a:lnTo>
                    <a:lnTo>
                      <a:pt x="281" y="1"/>
                    </a:lnTo>
                    <a:lnTo>
                      <a:pt x="282" y="2"/>
                    </a:lnTo>
                    <a:lnTo>
                      <a:pt x="283" y="3"/>
                    </a:lnTo>
                    <a:lnTo>
                      <a:pt x="283" y="4"/>
                    </a:lnTo>
                    <a:lnTo>
                      <a:pt x="283" y="5"/>
                    </a:lnTo>
                    <a:lnTo>
                      <a:pt x="284" y="5"/>
                    </a:lnTo>
                    <a:lnTo>
                      <a:pt x="284" y="6"/>
                    </a:lnTo>
                    <a:lnTo>
                      <a:pt x="285" y="7"/>
                    </a:lnTo>
                    <a:lnTo>
                      <a:pt x="285" y="9"/>
                    </a:lnTo>
                    <a:lnTo>
                      <a:pt x="286" y="10"/>
                    </a:lnTo>
                    <a:lnTo>
                      <a:pt x="286" y="11"/>
                    </a:lnTo>
                    <a:lnTo>
                      <a:pt x="286" y="12"/>
                    </a:lnTo>
                    <a:lnTo>
                      <a:pt x="287" y="13"/>
                    </a:lnTo>
                    <a:lnTo>
                      <a:pt x="287" y="14"/>
                    </a:lnTo>
                    <a:lnTo>
                      <a:pt x="288" y="15"/>
                    </a:lnTo>
                    <a:lnTo>
                      <a:pt x="288" y="17"/>
                    </a:lnTo>
                    <a:lnTo>
                      <a:pt x="288" y="18"/>
                    </a:lnTo>
                    <a:lnTo>
                      <a:pt x="289" y="19"/>
                    </a:lnTo>
                    <a:lnTo>
                      <a:pt x="289" y="20"/>
                    </a:lnTo>
                    <a:lnTo>
                      <a:pt x="290" y="21"/>
                    </a:lnTo>
                    <a:lnTo>
                      <a:pt x="290" y="22"/>
                    </a:lnTo>
                    <a:lnTo>
                      <a:pt x="291" y="23"/>
                    </a:lnTo>
                    <a:lnTo>
                      <a:pt x="291" y="24"/>
                    </a:lnTo>
                    <a:lnTo>
                      <a:pt x="291" y="25"/>
                    </a:lnTo>
                    <a:lnTo>
                      <a:pt x="292" y="26"/>
                    </a:lnTo>
                    <a:lnTo>
                      <a:pt x="292" y="27"/>
                    </a:lnTo>
                    <a:lnTo>
                      <a:pt x="293" y="27"/>
                    </a:lnTo>
                    <a:lnTo>
                      <a:pt x="293" y="28"/>
                    </a:lnTo>
                    <a:lnTo>
                      <a:pt x="294" y="28"/>
                    </a:lnTo>
                    <a:lnTo>
                      <a:pt x="294" y="29"/>
                    </a:lnTo>
                    <a:lnTo>
                      <a:pt x="295" y="30"/>
                    </a:lnTo>
                    <a:lnTo>
                      <a:pt x="296" y="30"/>
                    </a:lnTo>
                    <a:lnTo>
                      <a:pt x="297" y="30"/>
                    </a:lnTo>
                    <a:lnTo>
                      <a:pt x="298" y="30"/>
                    </a:lnTo>
                    <a:lnTo>
                      <a:pt x="299" y="29"/>
                    </a:lnTo>
                    <a:lnTo>
                      <a:pt x="299" y="28"/>
                    </a:lnTo>
                    <a:lnTo>
                      <a:pt x="300" y="28"/>
                    </a:lnTo>
                    <a:lnTo>
                      <a:pt x="300" y="27"/>
                    </a:lnTo>
                    <a:lnTo>
                      <a:pt x="301" y="27"/>
                    </a:lnTo>
                    <a:lnTo>
                      <a:pt x="301" y="26"/>
                    </a:lnTo>
                    <a:lnTo>
                      <a:pt x="302" y="25"/>
                    </a:lnTo>
                    <a:lnTo>
                      <a:pt x="302" y="24"/>
                    </a:lnTo>
                    <a:lnTo>
                      <a:pt x="303" y="23"/>
                    </a:lnTo>
                    <a:lnTo>
                      <a:pt x="304" y="22"/>
                    </a:lnTo>
                    <a:lnTo>
                      <a:pt x="304" y="21"/>
                    </a:lnTo>
                    <a:lnTo>
                      <a:pt x="304" y="20"/>
                    </a:lnTo>
                    <a:lnTo>
                      <a:pt x="305" y="20"/>
                    </a:lnTo>
                    <a:lnTo>
                      <a:pt x="305" y="19"/>
                    </a:lnTo>
                    <a:lnTo>
                      <a:pt x="306" y="18"/>
                    </a:lnTo>
                    <a:lnTo>
                      <a:pt x="306" y="17"/>
                    </a:lnTo>
                    <a:lnTo>
                      <a:pt x="307" y="17"/>
                    </a:lnTo>
                    <a:lnTo>
                      <a:pt x="307" y="16"/>
                    </a:lnTo>
                    <a:lnTo>
                      <a:pt x="307" y="15"/>
                    </a:lnTo>
                    <a:lnTo>
                      <a:pt x="308" y="15"/>
                    </a:lnTo>
                    <a:lnTo>
                      <a:pt x="308" y="14"/>
                    </a:lnTo>
                    <a:lnTo>
                      <a:pt x="309" y="13"/>
                    </a:lnTo>
                    <a:lnTo>
                      <a:pt x="309" y="12"/>
                    </a:lnTo>
                    <a:lnTo>
                      <a:pt x="310" y="12"/>
                    </a:lnTo>
                    <a:lnTo>
                      <a:pt x="311" y="11"/>
                    </a:lnTo>
                    <a:lnTo>
                      <a:pt x="312" y="11"/>
                    </a:lnTo>
                    <a:lnTo>
                      <a:pt x="313" y="11"/>
                    </a:lnTo>
                    <a:lnTo>
                      <a:pt x="314" y="11"/>
                    </a:lnTo>
                    <a:lnTo>
                      <a:pt x="315" y="11"/>
                    </a:lnTo>
                    <a:lnTo>
                      <a:pt x="315" y="12"/>
                    </a:lnTo>
                    <a:lnTo>
                      <a:pt x="316" y="12"/>
                    </a:lnTo>
                    <a:lnTo>
                      <a:pt x="317" y="13"/>
                    </a:lnTo>
                    <a:lnTo>
                      <a:pt x="317" y="14"/>
                    </a:lnTo>
                    <a:lnTo>
                      <a:pt x="318" y="14"/>
                    </a:lnTo>
                    <a:lnTo>
                      <a:pt x="318" y="15"/>
                    </a:lnTo>
                    <a:lnTo>
                      <a:pt x="319" y="15"/>
                    </a:lnTo>
                    <a:lnTo>
                      <a:pt x="319" y="16"/>
                    </a:lnTo>
                    <a:lnTo>
                      <a:pt x="320" y="17"/>
                    </a:lnTo>
                    <a:lnTo>
                      <a:pt x="320" y="18"/>
                    </a:lnTo>
                    <a:lnTo>
                      <a:pt x="321" y="18"/>
                    </a:lnTo>
                    <a:lnTo>
                      <a:pt x="321" y="19"/>
                    </a:lnTo>
                    <a:lnTo>
                      <a:pt x="322" y="20"/>
                    </a:lnTo>
                    <a:lnTo>
                      <a:pt x="322" y="21"/>
                    </a:lnTo>
                    <a:lnTo>
                      <a:pt x="323" y="22"/>
                    </a:lnTo>
                    <a:lnTo>
                      <a:pt x="324" y="23"/>
                    </a:lnTo>
                    <a:lnTo>
                      <a:pt x="325" y="24"/>
                    </a:lnTo>
                    <a:lnTo>
                      <a:pt x="325" y="25"/>
                    </a:lnTo>
                    <a:lnTo>
                      <a:pt x="326" y="25"/>
                    </a:lnTo>
                    <a:lnTo>
                      <a:pt x="326" y="26"/>
                    </a:lnTo>
                    <a:lnTo>
                      <a:pt x="327" y="26"/>
                    </a:lnTo>
                    <a:lnTo>
                      <a:pt x="328" y="27"/>
                    </a:lnTo>
                    <a:lnTo>
                      <a:pt x="329" y="27"/>
                    </a:lnTo>
                    <a:lnTo>
                      <a:pt x="330" y="27"/>
                    </a:lnTo>
                    <a:lnTo>
                      <a:pt x="331" y="27"/>
                    </a:lnTo>
                    <a:lnTo>
                      <a:pt x="332" y="26"/>
                    </a:lnTo>
                    <a:lnTo>
                      <a:pt x="333" y="26"/>
                    </a:lnTo>
                    <a:lnTo>
                      <a:pt x="333" y="25"/>
                    </a:lnTo>
                    <a:lnTo>
                      <a:pt x="334" y="24"/>
                    </a:lnTo>
                    <a:lnTo>
                      <a:pt x="335" y="23"/>
                    </a:lnTo>
                    <a:lnTo>
                      <a:pt x="336" y="22"/>
                    </a:lnTo>
                    <a:lnTo>
                      <a:pt x="336" y="21"/>
                    </a:lnTo>
                    <a:lnTo>
                      <a:pt x="337" y="20"/>
                    </a:lnTo>
                    <a:lnTo>
                      <a:pt x="338" y="19"/>
                    </a:lnTo>
                    <a:lnTo>
                      <a:pt x="338" y="18"/>
                    </a:lnTo>
                    <a:lnTo>
                      <a:pt x="339" y="17"/>
                    </a:lnTo>
                    <a:lnTo>
                      <a:pt x="339" y="16"/>
                    </a:lnTo>
                    <a:lnTo>
                      <a:pt x="340" y="16"/>
                    </a:lnTo>
                    <a:lnTo>
                      <a:pt x="340" y="15"/>
                    </a:lnTo>
                    <a:lnTo>
                      <a:pt x="341" y="15"/>
                    </a:lnTo>
                    <a:lnTo>
                      <a:pt x="341" y="14"/>
                    </a:lnTo>
                    <a:lnTo>
                      <a:pt x="342" y="13"/>
                    </a:lnTo>
                    <a:lnTo>
                      <a:pt x="343" y="12"/>
                    </a:lnTo>
                    <a:lnTo>
                      <a:pt x="343" y="11"/>
                    </a:lnTo>
                    <a:lnTo>
                      <a:pt x="344" y="11"/>
                    </a:lnTo>
                    <a:lnTo>
                      <a:pt x="345" y="11"/>
                    </a:lnTo>
                    <a:lnTo>
                      <a:pt x="346" y="11"/>
                    </a:lnTo>
                    <a:lnTo>
                      <a:pt x="347" y="11"/>
                    </a:lnTo>
                    <a:lnTo>
                      <a:pt x="348" y="11"/>
                    </a:lnTo>
                    <a:lnTo>
                      <a:pt x="349" y="12"/>
                    </a:lnTo>
                    <a:lnTo>
                      <a:pt x="349" y="13"/>
                    </a:lnTo>
                    <a:lnTo>
                      <a:pt x="350" y="13"/>
                    </a:lnTo>
                    <a:lnTo>
                      <a:pt x="350" y="14"/>
                    </a:lnTo>
                    <a:lnTo>
                      <a:pt x="351" y="14"/>
                    </a:lnTo>
                    <a:lnTo>
                      <a:pt x="351" y="15"/>
                    </a:lnTo>
                    <a:lnTo>
                      <a:pt x="352" y="16"/>
                    </a:lnTo>
                    <a:lnTo>
                      <a:pt x="352" y="17"/>
                    </a:lnTo>
                    <a:lnTo>
                      <a:pt x="353" y="17"/>
                    </a:lnTo>
                    <a:lnTo>
                      <a:pt x="353" y="18"/>
                    </a:lnTo>
                    <a:lnTo>
                      <a:pt x="354" y="19"/>
                    </a:lnTo>
                    <a:lnTo>
                      <a:pt x="354" y="20"/>
                    </a:lnTo>
                    <a:lnTo>
                      <a:pt x="355" y="21"/>
                    </a:lnTo>
                    <a:lnTo>
                      <a:pt x="355" y="22"/>
                    </a:lnTo>
                    <a:lnTo>
                      <a:pt x="356" y="23"/>
                    </a:lnTo>
                    <a:lnTo>
                      <a:pt x="356" y="24"/>
                    </a:lnTo>
                    <a:lnTo>
                      <a:pt x="357" y="24"/>
                    </a:lnTo>
                    <a:lnTo>
                      <a:pt x="357" y="25"/>
                    </a:lnTo>
                    <a:lnTo>
                      <a:pt x="357" y="26"/>
                    </a:lnTo>
                    <a:lnTo>
                      <a:pt x="358" y="26"/>
                    </a:lnTo>
                    <a:lnTo>
                      <a:pt x="358" y="27"/>
                    </a:lnTo>
                    <a:lnTo>
                      <a:pt x="359" y="27"/>
                    </a:lnTo>
                    <a:lnTo>
                      <a:pt x="359" y="28"/>
                    </a:lnTo>
                    <a:lnTo>
                      <a:pt x="360" y="29"/>
                    </a:lnTo>
                    <a:lnTo>
                      <a:pt x="361" y="30"/>
                    </a:lnTo>
                    <a:lnTo>
                      <a:pt x="362" y="30"/>
                    </a:lnTo>
                    <a:lnTo>
                      <a:pt x="363" y="30"/>
                    </a:lnTo>
                    <a:lnTo>
                      <a:pt x="364" y="30"/>
                    </a:lnTo>
                    <a:lnTo>
                      <a:pt x="364" y="29"/>
                    </a:lnTo>
                    <a:lnTo>
                      <a:pt x="365" y="29"/>
                    </a:lnTo>
                    <a:lnTo>
                      <a:pt x="365" y="28"/>
                    </a:lnTo>
                    <a:lnTo>
                      <a:pt x="366" y="28"/>
                    </a:lnTo>
                    <a:lnTo>
                      <a:pt x="366" y="27"/>
                    </a:lnTo>
                    <a:lnTo>
                      <a:pt x="367" y="26"/>
                    </a:lnTo>
                    <a:lnTo>
                      <a:pt x="367" y="25"/>
                    </a:lnTo>
                    <a:lnTo>
                      <a:pt x="368" y="24"/>
                    </a:lnTo>
                    <a:lnTo>
                      <a:pt x="368" y="23"/>
                    </a:lnTo>
                    <a:lnTo>
                      <a:pt x="369" y="22"/>
                    </a:lnTo>
                    <a:lnTo>
                      <a:pt x="369" y="21"/>
                    </a:lnTo>
                    <a:lnTo>
                      <a:pt x="370" y="20"/>
                    </a:lnTo>
                    <a:lnTo>
                      <a:pt x="370" y="19"/>
                    </a:lnTo>
                    <a:lnTo>
                      <a:pt x="370" y="18"/>
                    </a:lnTo>
                    <a:lnTo>
                      <a:pt x="371" y="16"/>
                    </a:lnTo>
                    <a:lnTo>
                      <a:pt x="371" y="15"/>
                    </a:lnTo>
                    <a:lnTo>
                      <a:pt x="372" y="14"/>
                    </a:lnTo>
                    <a:lnTo>
                      <a:pt x="372" y="13"/>
                    </a:lnTo>
                    <a:lnTo>
                      <a:pt x="372" y="12"/>
                    </a:lnTo>
                    <a:lnTo>
                      <a:pt x="373" y="11"/>
                    </a:lnTo>
                    <a:lnTo>
                      <a:pt x="373" y="9"/>
                    </a:lnTo>
                    <a:lnTo>
                      <a:pt x="374" y="8"/>
                    </a:lnTo>
                    <a:lnTo>
                      <a:pt x="374" y="7"/>
                    </a:lnTo>
                    <a:lnTo>
                      <a:pt x="375" y="6"/>
                    </a:lnTo>
                    <a:lnTo>
                      <a:pt x="375" y="5"/>
                    </a:lnTo>
                    <a:lnTo>
                      <a:pt x="375" y="4"/>
                    </a:lnTo>
                    <a:lnTo>
                      <a:pt x="376" y="4"/>
                    </a:lnTo>
                    <a:lnTo>
                      <a:pt x="376" y="3"/>
                    </a:lnTo>
                    <a:lnTo>
                      <a:pt x="377" y="2"/>
                    </a:lnTo>
                    <a:lnTo>
                      <a:pt x="378" y="1"/>
                    </a:lnTo>
                    <a:lnTo>
                      <a:pt x="379" y="1"/>
                    </a:lnTo>
                    <a:lnTo>
                      <a:pt x="380" y="1"/>
                    </a:lnTo>
                    <a:lnTo>
                      <a:pt x="380" y="2"/>
                    </a:lnTo>
                    <a:lnTo>
                      <a:pt x="381" y="2"/>
                    </a:lnTo>
                    <a:lnTo>
                      <a:pt x="381" y="3"/>
                    </a:lnTo>
                    <a:lnTo>
                      <a:pt x="382" y="4"/>
                    </a:lnTo>
                    <a:lnTo>
                      <a:pt x="382" y="5"/>
                    </a:lnTo>
                    <a:lnTo>
                      <a:pt x="383" y="6"/>
                    </a:lnTo>
                    <a:lnTo>
                      <a:pt x="383" y="8"/>
                    </a:lnTo>
                    <a:lnTo>
                      <a:pt x="383" y="9"/>
                    </a:lnTo>
                    <a:lnTo>
                      <a:pt x="384" y="11"/>
                    </a:lnTo>
                    <a:lnTo>
                      <a:pt x="384" y="13"/>
                    </a:lnTo>
                    <a:lnTo>
                      <a:pt x="385" y="16"/>
                    </a:lnTo>
                    <a:lnTo>
                      <a:pt x="385" y="18"/>
                    </a:lnTo>
                    <a:lnTo>
                      <a:pt x="385" y="20"/>
                    </a:lnTo>
                    <a:lnTo>
                      <a:pt x="386" y="23"/>
                    </a:lnTo>
                    <a:lnTo>
                      <a:pt x="386" y="26"/>
                    </a:lnTo>
                    <a:lnTo>
                      <a:pt x="387" y="29"/>
                    </a:lnTo>
                    <a:lnTo>
                      <a:pt x="387" y="32"/>
                    </a:lnTo>
                    <a:lnTo>
                      <a:pt x="388" y="36"/>
                    </a:lnTo>
                    <a:lnTo>
                      <a:pt x="388" y="39"/>
                    </a:lnTo>
                    <a:lnTo>
                      <a:pt x="388" y="43"/>
                    </a:lnTo>
                    <a:lnTo>
                      <a:pt x="389" y="47"/>
                    </a:lnTo>
                    <a:lnTo>
                      <a:pt x="389" y="51"/>
                    </a:lnTo>
                    <a:lnTo>
                      <a:pt x="390" y="55"/>
                    </a:lnTo>
                    <a:lnTo>
                      <a:pt x="390" y="60"/>
                    </a:lnTo>
                    <a:lnTo>
                      <a:pt x="391" y="64"/>
                    </a:lnTo>
                    <a:lnTo>
                      <a:pt x="391" y="68"/>
                    </a:lnTo>
                    <a:lnTo>
                      <a:pt x="391" y="73"/>
                    </a:lnTo>
                    <a:lnTo>
                      <a:pt x="392" y="78"/>
                    </a:lnTo>
                    <a:lnTo>
                      <a:pt x="392" y="83"/>
                    </a:lnTo>
                    <a:lnTo>
                      <a:pt x="393" y="88"/>
                    </a:lnTo>
                    <a:lnTo>
                      <a:pt x="393" y="93"/>
                    </a:lnTo>
                    <a:lnTo>
                      <a:pt x="393" y="98"/>
                    </a:lnTo>
                    <a:lnTo>
                      <a:pt x="394" y="103"/>
                    </a:lnTo>
                    <a:lnTo>
                      <a:pt x="394" y="108"/>
                    </a:lnTo>
                    <a:lnTo>
                      <a:pt x="395" y="113"/>
                    </a:lnTo>
                    <a:lnTo>
                      <a:pt x="395" y="118"/>
                    </a:lnTo>
                    <a:lnTo>
                      <a:pt x="396" y="123"/>
                    </a:lnTo>
                    <a:lnTo>
                      <a:pt x="396" y="128"/>
                    </a:lnTo>
                    <a:lnTo>
                      <a:pt x="396" y="133"/>
                    </a:lnTo>
                    <a:lnTo>
                      <a:pt x="397" y="139"/>
                    </a:lnTo>
                    <a:lnTo>
                      <a:pt x="397" y="144"/>
                    </a:lnTo>
                    <a:lnTo>
                      <a:pt x="398" y="149"/>
                    </a:lnTo>
                    <a:lnTo>
                      <a:pt x="398" y="154"/>
                    </a:lnTo>
                    <a:lnTo>
                      <a:pt x="399" y="159"/>
                    </a:lnTo>
                    <a:lnTo>
                      <a:pt x="399" y="163"/>
                    </a:lnTo>
                    <a:lnTo>
                      <a:pt x="399" y="168"/>
                    </a:lnTo>
                    <a:lnTo>
                      <a:pt x="400" y="173"/>
                    </a:lnTo>
                    <a:lnTo>
                      <a:pt x="400" y="177"/>
                    </a:lnTo>
                    <a:lnTo>
                      <a:pt x="401" y="182"/>
                    </a:lnTo>
                    <a:lnTo>
                      <a:pt x="401" y="186"/>
                    </a:lnTo>
                    <a:lnTo>
                      <a:pt x="401" y="190"/>
                    </a:lnTo>
                    <a:lnTo>
                      <a:pt x="402" y="194"/>
                    </a:lnTo>
                    <a:lnTo>
                      <a:pt x="402" y="198"/>
                    </a:lnTo>
                    <a:lnTo>
                      <a:pt x="403" y="202"/>
                    </a:lnTo>
                    <a:lnTo>
                      <a:pt x="403" y="205"/>
                    </a:lnTo>
                    <a:lnTo>
                      <a:pt x="404" y="209"/>
                    </a:lnTo>
                    <a:lnTo>
                      <a:pt x="404" y="212"/>
                    </a:lnTo>
                    <a:lnTo>
                      <a:pt x="404" y="215"/>
                    </a:lnTo>
                    <a:lnTo>
                      <a:pt x="405" y="218"/>
                    </a:lnTo>
                    <a:lnTo>
                      <a:pt x="405" y="221"/>
                    </a:lnTo>
                    <a:lnTo>
                      <a:pt x="406" y="223"/>
                    </a:lnTo>
                    <a:lnTo>
                      <a:pt x="406" y="226"/>
                    </a:lnTo>
                    <a:lnTo>
                      <a:pt x="406" y="228"/>
                    </a:lnTo>
                    <a:lnTo>
                      <a:pt x="407" y="230"/>
                    </a:lnTo>
                    <a:lnTo>
                      <a:pt x="407" y="232"/>
                    </a:lnTo>
                    <a:lnTo>
                      <a:pt x="408" y="233"/>
                    </a:lnTo>
                    <a:lnTo>
                      <a:pt x="408" y="235"/>
                    </a:lnTo>
                    <a:lnTo>
                      <a:pt x="409" y="236"/>
                    </a:lnTo>
                    <a:lnTo>
                      <a:pt x="409" y="237"/>
                    </a:lnTo>
                    <a:lnTo>
                      <a:pt x="409" y="238"/>
                    </a:lnTo>
                    <a:lnTo>
                      <a:pt x="410" y="239"/>
                    </a:lnTo>
                    <a:lnTo>
                      <a:pt x="410" y="240"/>
                    </a:lnTo>
                    <a:lnTo>
                      <a:pt x="411" y="240"/>
                    </a:lnTo>
                    <a:lnTo>
                      <a:pt x="412" y="240"/>
                    </a:lnTo>
                    <a:lnTo>
                      <a:pt x="413" y="240"/>
                    </a:lnTo>
                    <a:lnTo>
                      <a:pt x="414" y="239"/>
                    </a:lnTo>
                    <a:lnTo>
                      <a:pt x="414" y="238"/>
                    </a:lnTo>
                    <a:lnTo>
                      <a:pt x="415" y="237"/>
                    </a:lnTo>
                    <a:lnTo>
                      <a:pt x="416" y="236"/>
                    </a:lnTo>
                    <a:lnTo>
                      <a:pt x="416" y="235"/>
                    </a:lnTo>
                    <a:lnTo>
                      <a:pt x="417" y="234"/>
                    </a:lnTo>
                    <a:lnTo>
                      <a:pt x="417" y="233"/>
                    </a:lnTo>
                    <a:lnTo>
                      <a:pt x="417" y="232"/>
                    </a:lnTo>
                    <a:lnTo>
                      <a:pt x="418" y="230"/>
                    </a:lnTo>
                    <a:lnTo>
                      <a:pt x="418" y="229"/>
                    </a:lnTo>
                    <a:lnTo>
                      <a:pt x="419" y="228"/>
                    </a:lnTo>
                    <a:lnTo>
                      <a:pt x="419" y="227"/>
                    </a:lnTo>
                    <a:lnTo>
                      <a:pt x="420" y="226"/>
                    </a:lnTo>
                  </a:path>
                </a:pathLst>
              </a:custGeom>
              <a:noFill/>
              <a:ln w="39688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16" name="Rectangle 84"/>
              <p:cNvSpPr>
                <a:spLocks noChangeArrowheads="1"/>
              </p:cNvSpPr>
              <p:nvPr/>
            </p:nvSpPr>
            <p:spPr bwMode="auto">
              <a:xfrm>
                <a:off x="2906" y="3748"/>
                <a:ext cx="43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1300">
                    <a:solidFill>
                      <a:srgbClr val="000000"/>
                    </a:solidFill>
                    <a:latin typeface="Symbol" pitchFamily="18" charset="2"/>
                  </a:rPr>
                  <a:t>q</a:t>
                </a:r>
                <a:endParaRPr lang="en-US" altLang="en-US"/>
              </a:p>
            </p:txBody>
          </p:sp>
        </p:grpSp>
        <p:sp>
          <p:nvSpPr>
            <p:cNvPr id="44118" name="Line 86"/>
            <p:cNvSpPr>
              <a:spLocks noChangeShapeType="1"/>
            </p:cNvSpPr>
            <p:nvPr/>
          </p:nvSpPr>
          <p:spPr bwMode="auto">
            <a:xfrm>
              <a:off x="631" y="2304"/>
              <a:ext cx="445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29608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4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838200" y="1503363"/>
            <a:ext cx="75469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400" b="1">
                <a:solidFill>
                  <a:srgbClr val="008000"/>
                </a:solidFill>
              </a:rPr>
              <a:t>Even and Odd Functions</a:t>
            </a:r>
          </a:p>
        </p:txBody>
      </p:sp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838200" y="2482850"/>
            <a:ext cx="8012113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 b="1">
                <a:solidFill>
                  <a:srgbClr val="993300"/>
                </a:solidFill>
              </a:rPr>
              <a:t>(We are not talking about even or odd numbers.)</a:t>
            </a:r>
            <a:endParaRPr lang="en-US" altLang="en-US" sz="3600">
              <a:solidFill>
                <a:srgbClr val="99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8673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746125" y="388938"/>
            <a:ext cx="340836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>
                <a:solidFill>
                  <a:srgbClr val="008000"/>
                </a:solidFill>
              </a:rPr>
              <a:t>Even Functions</a:t>
            </a:r>
          </a:p>
        </p:txBody>
      </p:sp>
      <p:sp>
        <p:nvSpPr>
          <p:cNvPr id="46086" name="Rectangle 6"/>
          <p:cNvSpPr>
            <a:spLocks noChangeArrowheads="1"/>
          </p:cNvSpPr>
          <p:nvPr/>
        </p:nvSpPr>
        <p:spPr bwMode="auto">
          <a:xfrm>
            <a:off x="0" y="27130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46085" name="Object 5"/>
          <p:cNvGraphicFramePr>
            <a:graphicFrameLocks noChangeAspect="1"/>
          </p:cNvGraphicFramePr>
          <p:nvPr/>
        </p:nvGraphicFramePr>
        <p:xfrm>
          <a:off x="604838" y="1243013"/>
          <a:ext cx="5040312" cy="3370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0" name="Visio" r:id="rId3" imgW="2822204" imgH="1889516" progId="Visio.Drawing.11">
                  <p:embed/>
                </p:oleObj>
              </mc:Choice>
              <mc:Fallback>
                <p:oleObj name="Visio" r:id="rId3" imgW="2822204" imgH="1889516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4838" y="1243013"/>
                        <a:ext cx="5040312" cy="33702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087" name="Text Box 7"/>
          <p:cNvSpPr txBox="1">
            <a:spLocks noChangeArrowheads="1"/>
          </p:cNvSpPr>
          <p:nvPr/>
        </p:nvSpPr>
        <p:spPr bwMode="auto">
          <a:xfrm>
            <a:off x="5656263" y="449263"/>
            <a:ext cx="3052762" cy="350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993300"/>
                </a:solidFill>
              </a:rPr>
              <a:t>The value of the function would be the same when we walk equal distances along the X-axis in opposite directions.</a:t>
            </a:r>
          </a:p>
        </p:txBody>
      </p:sp>
      <p:sp>
        <p:nvSpPr>
          <p:cNvPr id="46089" name="Rectangle 9"/>
          <p:cNvSpPr>
            <a:spLocks noChangeArrowheads="1"/>
          </p:cNvSpPr>
          <p:nvPr/>
        </p:nvSpPr>
        <p:spPr bwMode="auto">
          <a:xfrm>
            <a:off x="0" y="33226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46091" name="Group 11"/>
          <p:cNvGrpSpPr>
            <a:grpSpLocks/>
          </p:cNvGrpSpPr>
          <p:nvPr/>
        </p:nvGrpSpPr>
        <p:grpSpPr bwMode="auto">
          <a:xfrm>
            <a:off x="838200" y="4492625"/>
            <a:ext cx="5608638" cy="1204913"/>
            <a:chOff x="528" y="2830"/>
            <a:chExt cx="3533" cy="759"/>
          </a:xfrm>
        </p:grpSpPr>
        <p:graphicFrame>
          <p:nvGraphicFramePr>
            <p:cNvPr id="46088" name="Object 8"/>
            <p:cNvGraphicFramePr>
              <a:graphicFrameLocks noChangeAspect="1"/>
            </p:cNvGraphicFramePr>
            <p:nvPr/>
          </p:nvGraphicFramePr>
          <p:xfrm>
            <a:off x="528" y="3206"/>
            <a:ext cx="1647" cy="38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7891" name="Equation" r:id="rId5" imgW="914400" imgH="215640" progId="Equation.3">
                    <p:embed/>
                  </p:oleObj>
                </mc:Choice>
                <mc:Fallback>
                  <p:oleObj name="Equation" r:id="rId5" imgW="91440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8" y="3206"/>
                          <a:ext cx="1647" cy="38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6090" name="Text Box 10"/>
            <p:cNvSpPr txBox="1">
              <a:spLocks noChangeArrowheads="1"/>
            </p:cNvSpPr>
            <p:nvPr/>
          </p:nvSpPr>
          <p:spPr bwMode="auto">
            <a:xfrm>
              <a:off x="528" y="2830"/>
              <a:ext cx="3533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800" b="1">
                  <a:solidFill>
                    <a:srgbClr val="008000"/>
                  </a:solidFill>
                </a:rPr>
                <a:t>Mathematically speaking -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12940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6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6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7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2"/>
          <p:cNvSpPr txBox="1">
            <a:spLocks noChangeArrowheads="1"/>
          </p:cNvSpPr>
          <p:nvPr/>
        </p:nvSpPr>
        <p:spPr bwMode="auto">
          <a:xfrm>
            <a:off x="746125" y="325438"/>
            <a:ext cx="342423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>
                <a:solidFill>
                  <a:srgbClr val="008000"/>
                </a:solidFill>
              </a:rPr>
              <a:t>Odd Functions</a:t>
            </a:r>
          </a:p>
        </p:txBody>
      </p:sp>
      <p:sp>
        <p:nvSpPr>
          <p:cNvPr id="47107" name="Rectangle 3"/>
          <p:cNvSpPr>
            <a:spLocks noChangeArrowheads="1"/>
          </p:cNvSpPr>
          <p:nvPr/>
        </p:nvSpPr>
        <p:spPr bwMode="auto">
          <a:xfrm>
            <a:off x="0" y="27130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7109" name="Text Box 5"/>
          <p:cNvSpPr txBox="1">
            <a:spLocks noChangeArrowheads="1"/>
          </p:cNvSpPr>
          <p:nvPr/>
        </p:nvSpPr>
        <p:spPr bwMode="auto">
          <a:xfrm>
            <a:off x="5656263" y="449263"/>
            <a:ext cx="3052762" cy="436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993300"/>
                </a:solidFill>
              </a:rPr>
              <a:t>The value of the function would change its sign but with the same magnitude when we walk equal distances along the X-axis in opposite directions.</a:t>
            </a:r>
          </a:p>
        </p:txBody>
      </p:sp>
      <p:sp>
        <p:nvSpPr>
          <p:cNvPr id="47110" name="Rectangle 6"/>
          <p:cNvSpPr>
            <a:spLocks noChangeArrowheads="1"/>
          </p:cNvSpPr>
          <p:nvPr/>
        </p:nvSpPr>
        <p:spPr bwMode="auto">
          <a:xfrm>
            <a:off x="0" y="33226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47116" name="Group 12"/>
          <p:cNvGrpSpPr>
            <a:grpSpLocks/>
          </p:cNvGrpSpPr>
          <p:nvPr/>
        </p:nvGrpSpPr>
        <p:grpSpPr bwMode="auto">
          <a:xfrm>
            <a:off x="746125" y="4678363"/>
            <a:ext cx="4618038" cy="1173162"/>
            <a:chOff x="470" y="2947"/>
            <a:chExt cx="2909" cy="739"/>
          </a:xfrm>
        </p:grpSpPr>
        <p:graphicFrame>
          <p:nvGraphicFramePr>
            <p:cNvPr id="47111" name="Object 7"/>
            <p:cNvGraphicFramePr>
              <a:graphicFrameLocks noChangeAspect="1"/>
            </p:cNvGraphicFramePr>
            <p:nvPr/>
          </p:nvGraphicFramePr>
          <p:xfrm>
            <a:off x="528" y="3303"/>
            <a:ext cx="1830" cy="38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8914" name="Equation" r:id="rId3" imgW="1015920" imgH="215640" progId="Equation.3">
                    <p:embed/>
                  </p:oleObj>
                </mc:Choice>
                <mc:Fallback>
                  <p:oleObj name="Equation" r:id="rId3" imgW="101592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8" y="3303"/>
                          <a:ext cx="1830" cy="38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7112" name="Text Box 8"/>
            <p:cNvSpPr txBox="1">
              <a:spLocks noChangeArrowheads="1"/>
            </p:cNvSpPr>
            <p:nvPr/>
          </p:nvSpPr>
          <p:spPr bwMode="auto">
            <a:xfrm>
              <a:off x="470" y="2947"/>
              <a:ext cx="2909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800" b="1">
                  <a:solidFill>
                    <a:srgbClr val="008000"/>
                  </a:solidFill>
                </a:rPr>
                <a:t>Mathematically speaking -</a:t>
              </a:r>
            </a:p>
          </p:txBody>
        </p:sp>
      </p:grpSp>
      <p:sp>
        <p:nvSpPr>
          <p:cNvPr id="47114" name="Rectangle 10"/>
          <p:cNvSpPr>
            <a:spLocks noChangeArrowheads="1"/>
          </p:cNvSpPr>
          <p:nvPr/>
        </p:nvSpPr>
        <p:spPr bwMode="auto">
          <a:xfrm>
            <a:off x="0" y="26908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47113" name="Object 9"/>
          <p:cNvGraphicFramePr>
            <a:graphicFrameLocks noChangeAspect="1"/>
          </p:cNvGraphicFramePr>
          <p:nvPr/>
        </p:nvGraphicFramePr>
        <p:xfrm>
          <a:off x="466725" y="862013"/>
          <a:ext cx="4806950" cy="3214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15" name="Visio" r:id="rId5" imgW="2822204" imgH="1889516" progId="Visio.Drawing.11">
                  <p:embed/>
                </p:oleObj>
              </mc:Choice>
              <mc:Fallback>
                <p:oleObj name="Visio" r:id="rId5" imgW="2822204" imgH="1889516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725" y="862013"/>
                        <a:ext cx="4806950" cy="32146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83275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7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7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9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Text Box 4"/>
          <p:cNvSpPr txBox="1">
            <a:spLocks noChangeArrowheads="1"/>
          </p:cNvSpPr>
          <p:nvPr/>
        </p:nvSpPr>
        <p:spPr bwMode="auto">
          <a:xfrm>
            <a:off x="746125" y="431800"/>
            <a:ext cx="7437438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0000FF"/>
                </a:solidFill>
              </a:rPr>
              <a:t>Even functions can solely be represented by cosine waves because, cosine waves are even functions.  A sum of even functions is another even function.</a:t>
            </a:r>
          </a:p>
        </p:txBody>
      </p:sp>
      <p:grpSp>
        <p:nvGrpSpPr>
          <p:cNvPr id="48182" name="Group 54"/>
          <p:cNvGrpSpPr>
            <a:grpSpLocks/>
          </p:cNvGrpSpPr>
          <p:nvPr/>
        </p:nvGrpSpPr>
        <p:grpSpPr bwMode="auto">
          <a:xfrm>
            <a:off x="501650" y="2479675"/>
            <a:ext cx="7859713" cy="3817938"/>
            <a:chOff x="316" y="1562"/>
            <a:chExt cx="4951" cy="2405"/>
          </a:xfrm>
        </p:grpSpPr>
        <p:grpSp>
          <p:nvGrpSpPr>
            <p:cNvPr id="48179" name="Group 51"/>
            <p:cNvGrpSpPr>
              <a:grpSpLocks/>
            </p:cNvGrpSpPr>
            <p:nvPr/>
          </p:nvGrpSpPr>
          <p:grpSpPr bwMode="auto">
            <a:xfrm>
              <a:off x="316" y="1563"/>
              <a:ext cx="4951" cy="2404"/>
              <a:chOff x="1478" y="1778"/>
              <a:chExt cx="3245" cy="1962"/>
            </a:xfrm>
          </p:grpSpPr>
          <p:sp>
            <p:nvSpPr>
              <p:cNvPr id="48145" name="Line 17"/>
              <p:cNvSpPr>
                <a:spLocks noChangeShapeType="1"/>
              </p:cNvSpPr>
              <p:nvPr/>
            </p:nvSpPr>
            <p:spPr bwMode="auto">
              <a:xfrm>
                <a:off x="1762" y="1778"/>
                <a:ext cx="1" cy="105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146" name="Line 18"/>
              <p:cNvSpPr>
                <a:spLocks noChangeShapeType="1"/>
              </p:cNvSpPr>
              <p:nvPr/>
            </p:nvSpPr>
            <p:spPr bwMode="auto">
              <a:xfrm>
                <a:off x="1762" y="3250"/>
                <a:ext cx="1" cy="105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147" name="Line 19"/>
              <p:cNvSpPr>
                <a:spLocks noChangeShapeType="1"/>
              </p:cNvSpPr>
              <p:nvPr/>
            </p:nvSpPr>
            <p:spPr bwMode="auto">
              <a:xfrm>
                <a:off x="3227" y="1778"/>
                <a:ext cx="1" cy="105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148" name="Line 20"/>
              <p:cNvSpPr>
                <a:spLocks noChangeShapeType="1"/>
              </p:cNvSpPr>
              <p:nvPr/>
            </p:nvSpPr>
            <p:spPr bwMode="auto">
              <a:xfrm>
                <a:off x="3227" y="3250"/>
                <a:ext cx="1" cy="105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149" name="Line 21"/>
              <p:cNvSpPr>
                <a:spLocks noChangeShapeType="1"/>
              </p:cNvSpPr>
              <p:nvPr/>
            </p:nvSpPr>
            <p:spPr bwMode="auto">
              <a:xfrm>
                <a:off x="4691" y="1778"/>
                <a:ext cx="1" cy="105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150" name="Line 22"/>
              <p:cNvSpPr>
                <a:spLocks noChangeShapeType="1"/>
              </p:cNvSpPr>
              <p:nvPr/>
            </p:nvSpPr>
            <p:spPr bwMode="auto">
              <a:xfrm>
                <a:off x="4691" y="3250"/>
                <a:ext cx="1" cy="105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151" name="Line 23"/>
              <p:cNvSpPr>
                <a:spLocks noChangeShapeType="1"/>
              </p:cNvSpPr>
              <p:nvPr/>
            </p:nvSpPr>
            <p:spPr bwMode="auto">
              <a:xfrm>
                <a:off x="1762" y="3218"/>
                <a:ext cx="157" cy="1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152" name="Line 24"/>
              <p:cNvSpPr>
                <a:spLocks noChangeShapeType="1"/>
              </p:cNvSpPr>
              <p:nvPr/>
            </p:nvSpPr>
            <p:spPr bwMode="auto">
              <a:xfrm>
                <a:off x="4550" y="3218"/>
                <a:ext cx="157" cy="1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153" name="Line 25"/>
              <p:cNvSpPr>
                <a:spLocks noChangeShapeType="1"/>
              </p:cNvSpPr>
              <p:nvPr/>
            </p:nvSpPr>
            <p:spPr bwMode="auto">
              <a:xfrm>
                <a:off x="1762" y="2566"/>
                <a:ext cx="157" cy="1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154" name="Line 26"/>
              <p:cNvSpPr>
                <a:spLocks noChangeShapeType="1"/>
              </p:cNvSpPr>
              <p:nvPr/>
            </p:nvSpPr>
            <p:spPr bwMode="auto">
              <a:xfrm>
                <a:off x="4550" y="2566"/>
                <a:ext cx="157" cy="1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155" name="Line 27"/>
              <p:cNvSpPr>
                <a:spLocks noChangeShapeType="1"/>
              </p:cNvSpPr>
              <p:nvPr/>
            </p:nvSpPr>
            <p:spPr bwMode="auto">
              <a:xfrm>
                <a:off x="1762" y="1904"/>
                <a:ext cx="157" cy="1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156" name="Line 28"/>
              <p:cNvSpPr>
                <a:spLocks noChangeShapeType="1"/>
              </p:cNvSpPr>
              <p:nvPr/>
            </p:nvSpPr>
            <p:spPr bwMode="auto">
              <a:xfrm>
                <a:off x="4550" y="1904"/>
                <a:ext cx="157" cy="1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157" name="Line 29"/>
              <p:cNvSpPr>
                <a:spLocks noChangeShapeType="1"/>
              </p:cNvSpPr>
              <p:nvPr/>
            </p:nvSpPr>
            <p:spPr bwMode="auto">
              <a:xfrm>
                <a:off x="1651" y="3439"/>
                <a:ext cx="79" cy="1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158" name="Rectangle 30"/>
              <p:cNvSpPr>
                <a:spLocks noChangeArrowheads="1"/>
              </p:cNvSpPr>
              <p:nvPr/>
            </p:nvSpPr>
            <p:spPr bwMode="auto">
              <a:xfrm>
                <a:off x="1746" y="3376"/>
                <a:ext cx="89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1700">
                    <a:solidFill>
                      <a:srgbClr val="000000"/>
                    </a:solidFill>
                    <a:latin typeface="Times New Roman" pitchFamily="18" charset="0"/>
                  </a:rPr>
                  <a:t>10</a:t>
                </a:r>
                <a:endParaRPr lang="en-US" altLang="en-US"/>
              </a:p>
            </p:txBody>
          </p:sp>
          <p:sp>
            <p:nvSpPr>
              <p:cNvPr id="48159" name="Rectangle 31"/>
              <p:cNvSpPr>
                <a:spLocks noChangeArrowheads="1"/>
              </p:cNvSpPr>
              <p:nvPr/>
            </p:nvSpPr>
            <p:spPr bwMode="auto">
              <a:xfrm>
                <a:off x="3211" y="3376"/>
                <a:ext cx="45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1700">
                    <a:solidFill>
                      <a:srgbClr val="000000"/>
                    </a:solidFill>
                    <a:latin typeface="Times New Roman" pitchFamily="18" charset="0"/>
                  </a:rPr>
                  <a:t>0</a:t>
                </a:r>
                <a:endParaRPr lang="en-US" altLang="en-US"/>
              </a:p>
            </p:txBody>
          </p:sp>
          <p:sp>
            <p:nvSpPr>
              <p:cNvPr id="48160" name="Rectangle 32"/>
              <p:cNvSpPr>
                <a:spLocks noChangeArrowheads="1"/>
              </p:cNvSpPr>
              <p:nvPr/>
            </p:nvSpPr>
            <p:spPr bwMode="auto">
              <a:xfrm>
                <a:off x="4628" y="3376"/>
                <a:ext cx="89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1700">
                    <a:solidFill>
                      <a:srgbClr val="000000"/>
                    </a:solidFill>
                    <a:latin typeface="Times New Roman" pitchFamily="18" charset="0"/>
                  </a:rPr>
                  <a:t>10</a:t>
                </a:r>
                <a:endParaRPr lang="en-US" altLang="en-US"/>
              </a:p>
            </p:txBody>
          </p:sp>
          <p:sp>
            <p:nvSpPr>
              <p:cNvPr id="48161" name="Line 33"/>
              <p:cNvSpPr>
                <a:spLocks noChangeShapeType="1"/>
              </p:cNvSpPr>
              <p:nvPr/>
            </p:nvSpPr>
            <p:spPr bwMode="auto">
              <a:xfrm>
                <a:off x="1478" y="3218"/>
                <a:ext cx="79" cy="1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162" name="Rectangle 34"/>
              <p:cNvSpPr>
                <a:spLocks noChangeArrowheads="1"/>
              </p:cNvSpPr>
              <p:nvPr/>
            </p:nvSpPr>
            <p:spPr bwMode="auto">
              <a:xfrm>
                <a:off x="1573" y="3155"/>
                <a:ext cx="45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1700">
                    <a:solidFill>
                      <a:srgbClr val="000000"/>
                    </a:solidFill>
                    <a:latin typeface="Times New Roman" pitchFamily="18" charset="0"/>
                  </a:rPr>
                  <a:t>5</a:t>
                </a:r>
                <a:endParaRPr lang="en-US" altLang="en-US"/>
              </a:p>
            </p:txBody>
          </p:sp>
          <p:sp>
            <p:nvSpPr>
              <p:cNvPr id="48163" name="Rectangle 35"/>
              <p:cNvSpPr>
                <a:spLocks noChangeArrowheads="1"/>
              </p:cNvSpPr>
              <p:nvPr/>
            </p:nvSpPr>
            <p:spPr bwMode="auto">
              <a:xfrm>
                <a:off x="1588" y="2503"/>
                <a:ext cx="45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1700">
                    <a:solidFill>
                      <a:srgbClr val="000000"/>
                    </a:solidFill>
                    <a:latin typeface="Times New Roman" pitchFamily="18" charset="0"/>
                  </a:rPr>
                  <a:t>0</a:t>
                </a:r>
                <a:endParaRPr lang="en-US" altLang="en-US"/>
              </a:p>
            </p:txBody>
          </p:sp>
          <p:sp>
            <p:nvSpPr>
              <p:cNvPr id="48164" name="Rectangle 36"/>
              <p:cNvSpPr>
                <a:spLocks noChangeArrowheads="1"/>
              </p:cNvSpPr>
              <p:nvPr/>
            </p:nvSpPr>
            <p:spPr bwMode="auto">
              <a:xfrm>
                <a:off x="1588" y="1841"/>
                <a:ext cx="45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1700">
                    <a:solidFill>
                      <a:srgbClr val="000000"/>
                    </a:solidFill>
                    <a:latin typeface="Times New Roman" pitchFamily="18" charset="0"/>
                  </a:rPr>
                  <a:t>5</a:t>
                </a:r>
                <a:endParaRPr lang="en-US" altLang="en-US"/>
              </a:p>
            </p:txBody>
          </p:sp>
          <p:sp>
            <p:nvSpPr>
              <p:cNvPr id="48165" name="Rectangle 37"/>
              <p:cNvSpPr>
                <a:spLocks noChangeArrowheads="1"/>
              </p:cNvSpPr>
              <p:nvPr/>
            </p:nvSpPr>
            <p:spPr bwMode="auto">
              <a:xfrm>
                <a:off x="1762" y="1778"/>
                <a:ext cx="2945" cy="1577"/>
              </a:xfrm>
              <a:prstGeom prst="rect">
                <a:avLst/>
              </a:prstGeom>
              <a:noFill/>
              <a:ln w="254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166" name="Freeform 38"/>
              <p:cNvSpPr>
                <a:spLocks/>
              </p:cNvSpPr>
              <p:nvPr/>
            </p:nvSpPr>
            <p:spPr bwMode="auto">
              <a:xfrm>
                <a:off x="1777" y="1904"/>
                <a:ext cx="2946" cy="1314"/>
              </a:xfrm>
              <a:custGeom>
                <a:avLst/>
                <a:gdLst>
                  <a:gd name="T0" fmla="*/ 3 w 187"/>
                  <a:gd name="T1" fmla="*/ 124 h 125"/>
                  <a:gd name="T2" fmla="*/ 9 w 187"/>
                  <a:gd name="T3" fmla="*/ 119 h 125"/>
                  <a:gd name="T4" fmla="*/ 12 w 187"/>
                  <a:gd name="T5" fmla="*/ 107 h 125"/>
                  <a:gd name="T6" fmla="*/ 14 w 187"/>
                  <a:gd name="T7" fmla="*/ 95 h 125"/>
                  <a:gd name="T8" fmla="*/ 17 w 187"/>
                  <a:gd name="T9" fmla="*/ 81 h 125"/>
                  <a:gd name="T10" fmla="*/ 19 w 187"/>
                  <a:gd name="T11" fmla="*/ 67 h 125"/>
                  <a:gd name="T12" fmla="*/ 21 w 187"/>
                  <a:gd name="T13" fmla="*/ 52 h 125"/>
                  <a:gd name="T14" fmla="*/ 23 w 187"/>
                  <a:gd name="T15" fmla="*/ 37 h 125"/>
                  <a:gd name="T16" fmla="*/ 26 w 187"/>
                  <a:gd name="T17" fmla="*/ 24 h 125"/>
                  <a:gd name="T18" fmla="*/ 28 w 187"/>
                  <a:gd name="T19" fmla="*/ 12 h 125"/>
                  <a:gd name="T20" fmla="*/ 32 w 187"/>
                  <a:gd name="T21" fmla="*/ 2 h 125"/>
                  <a:gd name="T22" fmla="*/ 38 w 187"/>
                  <a:gd name="T23" fmla="*/ 5 h 125"/>
                  <a:gd name="T24" fmla="*/ 41 w 187"/>
                  <a:gd name="T25" fmla="*/ 17 h 125"/>
                  <a:gd name="T26" fmla="*/ 44 w 187"/>
                  <a:gd name="T27" fmla="*/ 29 h 125"/>
                  <a:gd name="T28" fmla="*/ 46 w 187"/>
                  <a:gd name="T29" fmla="*/ 42 h 125"/>
                  <a:gd name="T30" fmla="*/ 48 w 187"/>
                  <a:gd name="T31" fmla="*/ 57 h 125"/>
                  <a:gd name="T32" fmla="*/ 50 w 187"/>
                  <a:gd name="T33" fmla="*/ 72 h 125"/>
                  <a:gd name="T34" fmla="*/ 53 w 187"/>
                  <a:gd name="T35" fmla="*/ 86 h 125"/>
                  <a:gd name="T36" fmla="*/ 55 w 187"/>
                  <a:gd name="T37" fmla="*/ 99 h 125"/>
                  <a:gd name="T38" fmla="*/ 57 w 187"/>
                  <a:gd name="T39" fmla="*/ 111 h 125"/>
                  <a:gd name="T40" fmla="*/ 60 w 187"/>
                  <a:gd name="T41" fmla="*/ 121 h 125"/>
                  <a:gd name="T42" fmla="*/ 67 w 187"/>
                  <a:gd name="T43" fmla="*/ 121 h 125"/>
                  <a:gd name="T44" fmla="*/ 70 w 187"/>
                  <a:gd name="T45" fmla="*/ 112 h 125"/>
                  <a:gd name="T46" fmla="*/ 72 w 187"/>
                  <a:gd name="T47" fmla="*/ 101 h 125"/>
                  <a:gd name="T48" fmla="*/ 74 w 187"/>
                  <a:gd name="T49" fmla="*/ 89 h 125"/>
                  <a:gd name="T50" fmla="*/ 77 w 187"/>
                  <a:gd name="T51" fmla="*/ 74 h 125"/>
                  <a:gd name="T52" fmla="*/ 79 w 187"/>
                  <a:gd name="T53" fmla="*/ 59 h 125"/>
                  <a:gd name="T54" fmla="*/ 81 w 187"/>
                  <a:gd name="T55" fmla="*/ 45 h 125"/>
                  <a:gd name="T56" fmla="*/ 83 w 187"/>
                  <a:gd name="T57" fmla="*/ 31 h 125"/>
                  <a:gd name="T58" fmla="*/ 86 w 187"/>
                  <a:gd name="T59" fmla="*/ 19 h 125"/>
                  <a:gd name="T60" fmla="*/ 89 w 187"/>
                  <a:gd name="T61" fmla="*/ 7 h 125"/>
                  <a:gd name="T62" fmla="*/ 94 w 187"/>
                  <a:gd name="T63" fmla="*/ 0 h 125"/>
                  <a:gd name="T64" fmla="*/ 98 w 187"/>
                  <a:gd name="T65" fmla="*/ 9 h 125"/>
                  <a:gd name="T66" fmla="*/ 101 w 187"/>
                  <a:gd name="T67" fmla="*/ 21 h 125"/>
                  <a:gd name="T68" fmla="*/ 103 w 187"/>
                  <a:gd name="T69" fmla="*/ 33 h 125"/>
                  <a:gd name="T70" fmla="*/ 105 w 187"/>
                  <a:gd name="T71" fmla="*/ 47 h 125"/>
                  <a:gd name="T72" fmla="*/ 108 w 187"/>
                  <a:gd name="T73" fmla="*/ 62 h 125"/>
                  <a:gd name="T74" fmla="*/ 110 w 187"/>
                  <a:gd name="T75" fmla="*/ 77 h 125"/>
                  <a:gd name="T76" fmla="*/ 112 w 187"/>
                  <a:gd name="T77" fmla="*/ 91 h 125"/>
                  <a:gd name="T78" fmla="*/ 114 w 187"/>
                  <a:gd name="T79" fmla="*/ 103 h 125"/>
                  <a:gd name="T80" fmla="*/ 117 w 187"/>
                  <a:gd name="T81" fmla="*/ 113 h 125"/>
                  <a:gd name="T82" fmla="*/ 120 w 187"/>
                  <a:gd name="T83" fmla="*/ 122 h 125"/>
                  <a:gd name="T84" fmla="*/ 126 w 187"/>
                  <a:gd name="T85" fmla="*/ 119 h 125"/>
                  <a:gd name="T86" fmla="*/ 129 w 187"/>
                  <a:gd name="T87" fmla="*/ 109 h 125"/>
                  <a:gd name="T88" fmla="*/ 132 w 187"/>
                  <a:gd name="T89" fmla="*/ 97 h 125"/>
                  <a:gd name="T90" fmla="*/ 134 w 187"/>
                  <a:gd name="T91" fmla="*/ 84 h 125"/>
                  <a:gd name="T92" fmla="*/ 136 w 187"/>
                  <a:gd name="T93" fmla="*/ 70 h 125"/>
                  <a:gd name="T94" fmla="*/ 138 w 187"/>
                  <a:gd name="T95" fmla="*/ 55 h 125"/>
                  <a:gd name="T96" fmla="*/ 140 w 187"/>
                  <a:gd name="T97" fmla="*/ 40 h 125"/>
                  <a:gd name="T98" fmla="*/ 143 w 187"/>
                  <a:gd name="T99" fmla="*/ 27 h 125"/>
                  <a:gd name="T100" fmla="*/ 145 w 187"/>
                  <a:gd name="T101" fmla="*/ 15 h 125"/>
                  <a:gd name="T102" fmla="*/ 149 w 187"/>
                  <a:gd name="T103" fmla="*/ 4 h 125"/>
                  <a:gd name="T104" fmla="*/ 155 w 187"/>
                  <a:gd name="T105" fmla="*/ 4 h 125"/>
                  <a:gd name="T106" fmla="*/ 158 w 187"/>
                  <a:gd name="T107" fmla="*/ 14 h 125"/>
                  <a:gd name="T108" fmla="*/ 161 w 187"/>
                  <a:gd name="T109" fmla="*/ 26 h 125"/>
                  <a:gd name="T110" fmla="*/ 163 w 187"/>
                  <a:gd name="T111" fmla="*/ 40 h 125"/>
                  <a:gd name="T112" fmla="*/ 165 w 187"/>
                  <a:gd name="T113" fmla="*/ 54 h 125"/>
                  <a:gd name="T114" fmla="*/ 167 w 187"/>
                  <a:gd name="T115" fmla="*/ 69 h 125"/>
                  <a:gd name="T116" fmla="*/ 170 w 187"/>
                  <a:gd name="T117" fmla="*/ 84 h 125"/>
                  <a:gd name="T118" fmla="*/ 172 w 187"/>
                  <a:gd name="T119" fmla="*/ 97 h 125"/>
                  <a:gd name="T120" fmla="*/ 174 w 187"/>
                  <a:gd name="T121" fmla="*/ 109 h 125"/>
                  <a:gd name="T122" fmla="*/ 178 w 187"/>
                  <a:gd name="T123" fmla="*/ 120 h 125"/>
                  <a:gd name="T124" fmla="*/ 184 w 187"/>
                  <a:gd name="T125" fmla="*/ 123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87" h="125">
                    <a:moveTo>
                      <a:pt x="0" y="115"/>
                    </a:moveTo>
                    <a:lnTo>
                      <a:pt x="0" y="116"/>
                    </a:lnTo>
                    <a:lnTo>
                      <a:pt x="0" y="117"/>
                    </a:lnTo>
                    <a:lnTo>
                      <a:pt x="0" y="118"/>
                    </a:lnTo>
                    <a:lnTo>
                      <a:pt x="1" y="119"/>
                    </a:lnTo>
                    <a:lnTo>
                      <a:pt x="1" y="120"/>
                    </a:lnTo>
                    <a:lnTo>
                      <a:pt x="1" y="121"/>
                    </a:lnTo>
                    <a:lnTo>
                      <a:pt x="2" y="121"/>
                    </a:lnTo>
                    <a:lnTo>
                      <a:pt x="2" y="122"/>
                    </a:lnTo>
                    <a:lnTo>
                      <a:pt x="2" y="123"/>
                    </a:lnTo>
                    <a:lnTo>
                      <a:pt x="3" y="123"/>
                    </a:lnTo>
                    <a:lnTo>
                      <a:pt x="3" y="124"/>
                    </a:lnTo>
                    <a:lnTo>
                      <a:pt x="4" y="124"/>
                    </a:lnTo>
                    <a:lnTo>
                      <a:pt x="4" y="125"/>
                    </a:lnTo>
                    <a:lnTo>
                      <a:pt x="5" y="125"/>
                    </a:lnTo>
                    <a:lnTo>
                      <a:pt x="6" y="125"/>
                    </a:lnTo>
                    <a:lnTo>
                      <a:pt x="6" y="124"/>
                    </a:lnTo>
                    <a:lnTo>
                      <a:pt x="7" y="124"/>
                    </a:lnTo>
                    <a:lnTo>
                      <a:pt x="7" y="123"/>
                    </a:lnTo>
                    <a:lnTo>
                      <a:pt x="8" y="122"/>
                    </a:lnTo>
                    <a:lnTo>
                      <a:pt x="8" y="121"/>
                    </a:lnTo>
                    <a:lnTo>
                      <a:pt x="8" y="120"/>
                    </a:lnTo>
                    <a:lnTo>
                      <a:pt x="9" y="120"/>
                    </a:lnTo>
                    <a:lnTo>
                      <a:pt x="9" y="119"/>
                    </a:lnTo>
                    <a:lnTo>
                      <a:pt x="9" y="118"/>
                    </a:lnTo>
                    <a:lnTo>
                      <a:pt x="10" y="117"/>
                    </a:lnTo>
                    <a:lnTo>
                      <a:pt x="10" y="116"/>
                    </a:lnTo>
                    <a:lnTo>
                      <a:pt x="10" y="115"/>
                    </a:lnTo>
                    <a:lnTo>
                      <a:pt x="11" y="114"/>
                    </a:lnTo>
                    <a:lnTo>
                      <a:pt x="11" y="113"/>
                    </a:lnTo>
                    <a:lnTo>
                      <a:pt x="11" y="112"/>
                    </a:lnTo>
                    <a:lnTo>
                      <a:pt x="11" y="111"/>
                    </a:lnTo>
                    <a:lnTo>
                      <a:pt x="11" y="110"/>
                    </a:lnTo>
                    <a:lnTo>
                      <a:pt x="12" y="109"/>
                    </a:lnTo>
                    <a:lnTo>
                      <a:pt x="12" y="108"/>
                    </a:lnTo>
                    <a:lnTo>
                      <a:pt x="12" y="107"/>
                    </a:lnTo>
                    <a:lnTo>
                      <a:pt x="12" y="106"/>
                    </a:lnTo>
                    <a:lnTo>
                      <a:pt x="13" y="105"/>
                    </a:lnTo>
                    <a:lnTo>
                      <a:pt x="13" y="104"/>
                    </a:lnTo>
                    <a:lnTo>
                      <a:pt x="13" y="103"/>
                    </a:lnTo>
                    <a:lnTo>
                      <a:pt x="13" y="102"/>
                    </a:lnTo>
                    <a:lnTo>
                      <a:pt x="13" y="101"/>
                    </a:lnTo>
                    <a:lnTo>
                      <a:pt x="14" y="100"/>
                    </a:lnTo>
                    <a:lnTo>
                      <a:pt x="14" y="99"/>
                    </a:lnTo>
                    <a:lnTo>
                      <a:pt x="14" y="98"/>
                    </a:lnTo>
                    <a:lnTo>
                      <a:pt x="14" y="97"/>
                    </a:lnTo>
                    <a:lnTo>
                      <a:pt x="14" y="96"/>
                    </a:lnTo>
                    <a:lnTo>
                      <a:pt x="14" y="95"/>
                    </a:lnTo>
                    <a:lnTo>
                      <a:pt x="15" y="94"/>
                    </a:lnTo>
                    <a:lnTo>
                      <a:pt x="15" y="93"/>
                    </a:lnTo>
                    <a:lnTo>
                      <a:pt x="15" y="92"/>
                    </a:lnTo>
                    <a:lnTo>
                      <a:pt x="15" y="91"/>
                    </a:lnTo>
                    <a:lnTo>
                      <a:pt x="15" y="89"/>
                    </a:lnTo>
                    <a:lnTo>
                      <a:pt x="16" y="88"/>
                    </a:lnTo>
                    <a:lnTo>
                      <a:pt x="16" y="87"/>
                    </a:lnTo>
                    <a:lnTo>
                      <a:pt x="16" y="86"/>
                    </a:lnTo>
                    <a:lnTo>
                      <a:pt x="16" y="85"/>
                    </a:lnTo>
                    <a:lnTo>
                      <a:pt x="16" y="84"/>
                    </a:lnTo>
                    <a:lnTo>
                      <a:pt x="17" y="83"/>
                    </a:lnTo>
                    <a:lnTo>
                      <a:pt x="17" y="81"/>
                    </a:lnTo>
                    <a:lnTo>
                      <a:pt x="17" y="80"/>
                    </a:lnTo>
                    <a:lnTo>
                      <a:pt x="17" y="79"/>
                    </a:lnTo>
                    <a:lnTo>
                      <a:pt x="17" y="78"/>
                    </a:lnTo>
                    <a:lnTo>
                      <a:pt x="17" y="77"/>
                    </a:lnTo>
                    <a:lnTo>
                      <a:pt x="18" y="75"/>
                    </a:lnTo>
                    <a:lnTo>
                      <a:pt x="18" y="74"/>
                    </a:lnTo>
                    <a:lnTo>
                      <a:pt x="18" y="73"/>
                    </a:lnTo>
                    <a:lnTo>
                      <a:pt x="18" y="72"/>
                    </a:lnTo>
                    <a:lnTo>
                      <a:pt x="18" y="70"/>
                    </a:lnTo>
                    <a:lnTo>
                      <a:pt x="19" y="69"/>
                    </a:lnTo>
                    <a:lnTo>
                      <a:pt x="19" y="68"/>
                    </a:lnTo>
                    <a:lnTo>
                      <a:pt x="19" y="67"/>
                    </a:lnTo>
                    <a:lnTo>
                      <a:pt x="19" y="65"/>
                    </a:lnTo>
                    <a:lnTo>
                      <a:pt x="19" y="64"/>
                    </a:lnTo>
                    <a:lnTo>
                      <a:pt x="20" y="63"/>
                    </a:lnTo>
                    <a:lnTo>
                      <a:pt x="20" y="62"/>
                    </a:lnTo>
                    <a:lnTo>
                      <a:pt x="20" y="60"/>
                    </a:lnTo>
                    <a:lnTo>
                      <a:pt x="20" y="59"/>
                    </a:lnTo>
                    <a:lnTo>
                      <a:pt x="20" y="58"/>
                    </a:lnTo>
                    <a:lnTo>
                      <a:pt x="20" y="57"/>
                    </a:lnTo>
                    <a:lnTo>
                      <a:pt x="21" y="55"/>
                    </a:lnTo>
                    <a:lnTo>
                      <a:pt x="21" y="54"/>
                    </a:lnTo>
                    <a:lnTo>
                      <a:pt x="21" y="53"/>
                    </a:lnTo>
                    <a:lnTo>
                      <a:pt x="21" y="52"/>
                    </a:lnTo>
                    <a:lnTo>
                      <a:pt x="21" y="50"/>
                    </a:lnTo>
                    <a:lnTo>
                      <a:pt x="22" y="49"/>
                    </a:lnTo>
                    <a:lnTo>
                      <a:pt x="22" y="48"/>
                    </a:lnTo>
                    <a:lnTo>
                      <a:pt x="22" y="47"/>
                    </a:lnTo>
                    <a:lnTo>
                      <a:pt x="22" y="46"/>
                    </a:lnTo>
                    <a:lnTo>
                      <a:pt x="22" y="44"/>
                    </a:lnTo>
                    <a:lnTo>
                      <a:pt x="23" y="43"/>
                    </a:lnTo>
                    <a:lnTo>
                      <a:pt x="23" y="42"/>
                    </a:lnTo>
                    <a:lnTo>
                      <a:pt x="23" y="41"/>
                    </a:lnTo>
                    <a:lnTo>
                      <a:pt x="23" y="40"/>
                    </a:lnTo>
                    <a:lnTo>
                      <a:pt x="23" y="39"/>
                    </a:lnTo>
                    <a:lnTo>
                      <a:pt x="23" y="37"/>
                    </a:lnTo>
                    <a:lnTo>
                      <a:pt x="24" y="36"/>
                    </a:lnTo>
                    <a:lnTo>
                      <a:pt x="24" y="35"/>
                    </a:lnTo>
                    <a:lnTo>
                      <a:pt x="24" y="34"/>
                    </a:lnTo>
                    <a:lnTo>
                      <a:pt x="24" y="33"/>
                    </a:lnTo>
                    <a:lnTo>
                      <a:pt x="24" y="32"/>
                    </a:lnTo>
                    <a:lnTo>
                      <a:pt x="25" y="31"/>
                    </a:lnTo>
                    <a:lnTo>
                      <a:pt x="25" y="30"/>
                    </a:lnTo>
                    <a:lnTo>
                      <a:pt x="25" y="29"/>
                    </a:lnTo>
                    <a:lnTo>
                      <a:pt x="25" y="28"/>
                    </a:lnTo>
                    <a:lnTo>
                      <a:pt x="25" y="26"/>
                    </a:lnTo>
                    <a:lnTo>
                      <a:pt x="25" y="25"/>
                    </a:lnTo>
                    <a:lnTo>
                      <a:pt x="26" y="24"/>
                    </a:lnTo>
                    <a:lnTo>
                      <a:pt x="26" y="23"/>
                    </a:lnTo>
                    <a:lnTo>
                      <a:pt x="26" y="22"/>
                    </a:lnTo>
                    <a:lnTo>
                      <a:pt x="26" y="21"/>
                    </a:lnTo>
                    <a:lnTo>
                      <a:pt x="27" y="20"/>
                    </a:lnTo>
                    <a:lnTo>
                      <a:pt x="27" y="19"/>
                    </a:lnTo>
                    <a:lnTo>
                      <a:pt x="27" y="18"/>
                    </a:lnTo>
                    <a:lnTo>
                      <a:pt x="27" y="17"/>
                    </a:lnTo>
                    <a:lnTo>
                      <a:pt x="27" y="16"/>
                    </a:lnTo>
                    <a:lnTo>
                      <a:pt x="28" y="15"/>
                    </a:lnTo>
                    <a:lnTo>
                      <a:pt x="28" y="14"/>
                    </a:lnTo>
                    <a:lnTo>
                      <a:pt x="28" y="13"/>
                    </a:lnTo>
                    <a:lnTo>
                      <a:pt x="28" y="12"/>
                    </a:lnTo>
                    <a:lnTo>
                      <a:pt x="29" y="11"/>
                    </a:lnTo>
                    <a:lnTo>
                      <a:pt x="29" y="10"/>
                    </a:lnTo>
                    <a:lnTo>
                      <a:pt x="29" y="9"/>
                    </a:lnTo>
                    <a:lnTo>
                      <a:pt x="29" y="8"/>
                    </a:lnTo>
                    <a:lnTo>
                      <a:pt x="30" y="8"/>
                    </a:lnTo>
                    <a:lnTo>
                      <a:pt x="30" y="7"/>
                    </a:lnTo>
                    <a:lnTo>
                      <a:pt x="30" y="6"/>
                    </a:lnTo>
                    <a:lnTo>
                      <a:pt x="30" y="5"/>
                    </a:lnTo>
                    <a:lnTo>
                      <a:pt x="31" y="5"/>
                    </a:lnTo>
                    <a:lnTo>
                      <a:pt x="31" y="4"/>
                    </a:lnTo>
                    <a:lnTo>
                      <a:pt x="31" y="3"/>
                    </a:lnTo>
                    <a:lnTo>
                      <a:pt x="32" y="2"/>
                    </a:lnTo>
                    <a:lnTo>
                      <a:pt x="32" y="1"/>
                    </a:lnTo>
                    <a:lnTo>
                      <a:pt x="33" y="1"/>
                    </a:lnTo>
                    <a:lnTo>
                      <a:pt x="33" y="0"/>
                    </a:lnTo>
                    <a:lnTo>
                      <a:pt x="34" y="0"/>
                    </a:lnTo>
                    <a:lnTo>
                      <a:pt x="35" y="0"/>
                    </a:lnTo>
                    <a:lnTo>
                      <a:pt x="36" y="1"/>
                    </a:lnTo>
                    <a:lnTo>
                      <a:pt x="36" y="2"/>
                    </a:lnTo>
                    <a:lnTo>
                      <a:pt x="37" y="2"/>
                    </a:lnTo>
                    <a:lnTo>
                      <a:pt x="37" y="3"/>
                    </a:lnTo>
                    <a:lnTo>
                      <a:pt x="37" y="4"/>
                    </a:lnTo>
                    <a:lnTo>
                      <a:pt x="38" y="4"/>
                    </a:lnTo>
                    <a:lnTo>
                      <a:pt x="38" y="5"/>
                    </a:lnTo>
                    <a:lnTo>
                      <a:pt x="38" y="6"/>
                    </a:lnTo>
                    <a:lnTo>
                      <a:pt x="39" y="7"/>
                    </a:lnTo>
                    <a:lnTo>
                      <a:pt x="39" y="8"/>
                    </a:lnTo>
                    <a:lnTo>
                      <a:pt x="39" y="9"/>
                    </a:lnTo>
                    <a:lnTo>
                      <a:pt x="40" y="10"/>
                    </a:lnTo>
                    <a:lnTo>
                      <a:pt x="40" y="11"/>
                    </a:lnTo>
                    <a:lnTo>
                      <a:pt x="40" y="12"/>
                    </a:lnTo>
                    <a:lnTo>
                      <a:pt x="40" y="13"/>
                    </a:lnTo>
                    <a:lnTo>
                      <a:pt x="41" y="14"/>
                    </a:lnTo>
                    <a:lnTo>
                      <a:pt x="41" y="15"/>
                    </a:lnTo>
                    <a:lnTo>
                      <a:pt x="41" y="16"/>
                    </a:lnTo>
                    <a:lnTo>
                      <a:pt x="41" y="17"/>
                    </a:lnTo>
                    <a:lnTo>
                      <a:pt x="42" y="18"/>
                    </a:lnTo>
                    <a:lnTo>
                      <a:pt x="42" y="19"/>
                    </a:lnTo>
                    <a:lnTo>
                      <a:pt x="42" y="20"/>
                    </a:lnTo>
                    <a:lnTo>
                      <a:pt x="42" y="21"/>
                    </a:lnTo>
                    <a:lnTo>
                      <a:pt x="42" y="22"/>
                    </a:lnTo>
                    <a:lnTo>
                      <a:pt x="43" y="23"/>
                    </a:lnTo>
                    <a:lnTo>
                      <a:pt x="43" y="24"/>
                    </a:lnTo>
                    <a:lnTo>
                      <a:pt x="43" y="25"/>
                    </a:lnTo>
                    <a:lnTo>
                      <a:pt x="43" y="26"/>
                    </a:lnTo>
                    <a:lnTo>
                      <a:pt x="43" y="27"/>
                    </a:lnTo>
                    <a:lnTo>
                      <a:pt x="43" y="28"/>
                    </a:lnTo>
                    <a:lnTo>
                      <a:pt x="44" y="29"/>
                    </a:lnTo>
                    <a:lnTo>
                      <a:pt x="44" y="30"/>
                    </a:lnTo>
                    <a:lnTo>
                      <a:pt x="44" y="31"/>
                    </a:lnTo>
                    <a:lnTo>
                      <a:pt x="44" y="32"/>
                    </a:lnTo>
                    <a:lnTo>
                      <a:pt x="44" y="33"/>
                    </a:lnTo>
                    <a:lnTo>
                      <a:pt x="45" y="34"/>
                    </a:lnTo>
                    <a:lnTo>
                      <a:pt x="45" y="35"/>
                    </a:lnTo>
                    <a:lnTo>
                      <a:pt x="45" y="37"/>
                    </a:lnTo>
                    <a:lnTo>
                      <a:pt x="45" y="38"/>
                    </a:lnTo>
                    <a:lnTo>
                      <a:pt x="45" y="39"/>
                    </a:lnTo>
                    <a:lnTo>
                      <a:pt x="46" y="40"/>
                    </a:lnTo>
                    <a:lnTo>
                      <a:pt x="46" y="41"/>
                    </a:lnTo>
                    <a:lnTo>
                      <a:pt x="46" y="42"/>
                    </a:lnTo>
                    <a:lnTo>
                      <a:pt x="46" y="44"/>
                    </a:lnTo>
                    <a:lnTo>
                      <a:pt x="46" y="45"/>
                    </a:lnTo>
                    <a:lnTo>
                      <a:pt x="46" y="46"/>
                    </a:lnTo>
                    <a:lnTo>
                      <a:pt x="47" y="47"/>
                    </a:lnTo>
                    <a:lnTo>
                      <a:pt x="47" y="48"/>
                    </a:lnTo>
                    <a:lnTo>
                      <a:pt x="47" y="50"/>
                    </a:lnTo>
                    <a:lnTo>
                      <a:pt x="47" y="51"/>
                    </a:lnTo>
                    <a:lnTo>
                      <a:pt x="47" y="52"/>
                    </a:lnTo>
                    <a:lnTo>
                      <a:pt x="48" y="53"/>
                    </a:lnTo>
                    <a:lnTo>
                      <a:pt x="48" y="55"/>
                    </a:lnTo>
                    <a:lnTo>
                      <a:pt x="48" y="56"/>
                    </a:lnTo>
                    <a:lnTo>
                      <a:pt x="48" y="57"/>
                    </a:lnTo>
                    <a:lnTo>
                      <a:pt x="48" y="58"/>
                    </a:lnTo>
                    <a:lnTo>
                      <a:pt x="48" y="60"/>
                    </a:lnTo>
                    <a:lnTo>
                      <a:pt x="49" y="61"/>
                    </a:lnTo>
                    <a:lnTo>
                      <a:pt x="49" y="62"/>
                    </a:lnTo>
                    <a:lnTo>
                      <a:pt x="49" y="63"/>
                    </a:lnTo>
                    <a:lnTo>
                      <a:pt x="49" y="65"/>
                    </a:lnTo>
                    <a:lnTo>
                      <a:pt x="49" y="66"/>
                    </a:lnTo>
                    <a:lnTo>
                      <a:pt x="50" y="67"/>
                    </a:lnTo>
                    <a:lnTo>
                      <a:pt x="50" y="68"/>
                    </a:lnTo>
                    <a:lnTo>
                      <a:pt x="50" y="70"/>
                    </a:lnTo>
                    <a:lnTo>
                      <a:pt x="50" y="71"/>
                    </a:lnTo>
                    <a:lnTo>
                      <a:pt x="50" y="72"/>
                    </a:lnTo>
                    <a:lnTo>
                      <a:pt x="51" y="73"/>
                    </a:lnTo>
                    <a:lnTo>
                      <a:pt x="51" y="74"/>
                    </a:lnTo>
                    <a:lnTo>
                      <a:pt x="51" y="76"/>
                    </a:lnTo>
                    <a:lnTo>
                      <a:pt x="51" y="77"/>
                    </a:lnTo>
                    <a:lnTo>
                      <a:pt x="51" y="78"/>
                    </a:lnTo>
                    <a:lnTo>
                      <a:pt x="51" y="79"/>
                    </a:lnTo>
                    <a:lnTo>
                      <a:pt x="52" y="81"/>
                    </a:lnTo>
                    <a:lnTo>
                      <a:pt x="52" y="82"/>
                    </a:lnTo>
                    <a:lnTo>
                      <a:pt x="52" y="83"/>
                    </a:lnTo>
                    <a:lnTo>
                      <a:pt x="52" y="84"/>
                    </a:lnTo>
                    <a:lnTo>
                      <a:pt x="52" y="85"/>
                    </a:lnTo>
                    <a:lnTo>
                      <a:pt x="53" y="86"/>
                    </a:lnTo>
                    <a:lnTo>
                      <a:pt x="53" y="88"/>
                    </a:lnTo>
                    <a:lnTo>
                      <a:pt x="53" y="89"/>
                    </a:lnTo>
                    <a:lnTo>
                      <a:pt x="53" y="90"/>
                    </a:lnTo>
                    <a:lnTo>
                      <a:pt x="53" y="91"/>
                    </a:lnTo>
                    <a:lnTo>
                      <a:pt x="54" y="92"/>
                    </a:lnTo>
                    <a:lnTo>
                      <a:pt x="54" y="93"/>
                    </a:lnTo>
                    <a:lnTo>
                      <a:pt x="54" y="94"/>
                    </a:lnTo>
                    <a:lnTo>
                      <a:pt x="54" y="95"/>
                    </a:lnTo>
                    <a:lnTo>
                      <a:pt x="54" y="96"/>
                    </a:lnTo>
                    <a:lnTo>
                      <a:pt x="54" y="97"/>
                    </a:lnTo>
                    <a:lnTo>
                      <a:pt x="55" y="98"/>
                    </a:lnTo>
                    <a:lnTo>
                      <a:pt x="55" y="99"/>
                    </a:lnTo>
                    <a:lnTo>
                      <a:pt x="55" y="100"/>
                    </a:lnTo>
                    <a:lnTo>
                      <a:pt x="55" y="101"/>
                    </a:lnTo>
                    <a:lnTo>
                      <a:pt x="55" y="102"/>
                    </a:lnTo>
                    <a:lnTo>
                      <a:pt x="56" y="103"/>
                    </a:lnTo>
                    <a:lnTo>
                      <a:pt x="56" y="104"/>
                    </a:lnTo>
                    <a:lnTo>
                      <a:pt x="56" y="105"/>
                    </a:lnTo>
                    <a:lnTo>
                      <a:pt x="56" y="106"/>
                    </a:lnTo>
                    <a:lnTo>
                      <a:pt x="56" y="107"/>
                    </a:lnTo>
                    <a:lnTo>
                      <a:pt x="57" y="108"/>
                    </a:lnTo>
                    <a:lnTo>
                      <a:pt x="57" y="109"/>
                    </a:lnTo>
                    <a:lnTo>
                      <a:pt x="57" y="110"/>
                    </a:lnTo>
                    <a:lnTo>
                      <a:pt x="57" y="111"/>
                    </a:lnTo>
                    <a:lnTo>
                      <a:pt x="57" y="112"/>
                    </a:lnTo>
                    <a:lnTo>
                      <a:pt x="58" y="113"/>
                    </a:lnTo>
                    <a:lnTo>
                      <a:pt x="58" y="114"/>
                    </a:lnTo>
                    <a:lnTo>
                      <a:pt x="58" y="115"/>
                    </a:lnTo>
                    <a:lnTo>
                      <a:pt x="58" y="116"/>
                    </a:lnTo>
                    <a:lnTo>
                      <a:pt x="59" y="116"/>
                    </a:lnTo>
                    <a:lnTo>
                      <a:pt x="59" y="117"/>
                    </a:lnTo>
                    <a:lnTo>
                      <a:pt x="59" y="118"/>
                    </a:lnTo>
                    <a:lnTo>
                      <a:pt x="59" y="119"/>
                    </a:lnTo>
                    <a:lnTo>
                      <a:pt x="60" y="119"/>
                    </a:lnTo>
                    <a:lnTo>
                      <a:pt x="60" y="120"/>
                    </a:lnTo>
                    <a:lnTo>
                      <a:pt x="60" y="121"/>
                    </a:lnTo>
                    <a:lnTo>
                      <a:pt x="61" y="122"/>
                    </a:lnTo>
                    <a:lnTo>
                      <a:pt x="61" y="123"/>
                    </a:lnTo>
                    <a:lnTo>
                      <a:pt x="62" y="124"/>
                    </a:lnTo>
                    <a:lnTo>
                      <a:pt x="63" y="125"/>
                    </a:lnTo>
                    <a:lnTo>
                      <a:pt x="64" y="125"/>
                    </a:lnTo>
                    <a:lnTo>
                      <a:pt x="65" y="125"/>
                    </a:lnTo>
                    <a:lnTo>
                      <a:pt x="65" y="124"/>
                    </a:lnTo>
                    <a:lnTo>
                      <a:pt x="66" y="124"/>
                    </a:lnTo>
                    <a:lnTo>
                      <a:pt x="66" y="123"/>
                    </a:lnTo>
                    <a:lnTo>
                      <a:pt x="66" y="122"/>
                    </a:lnTo>
                    <a:lnTo>
                      <a:pt x="67" y="122"/>
                    </a:lnTo>
                    <a:lnTo>
                      <a:pt x="67" y="121"/>
                    </a:lnTo>
                    <a:lnTo>
                      <a:pt x="67" y="120"/>
                    </a:lnTo>
                    <a:lnTo>
                      <a:pt x="68" y="120"/>
                    </a:lnTo>
                    <a:lnTo>
                      <a:pt x="68" y="119"/>
                    </a:lnTo>
                    <a:lnTo>
                      <a:pt x="68" y="118"/>
                    </a:lnTo>
                    <a:lnTo>
                      <a:pt x="68" y="117"/>
                    </a:lnTo>
                    <a:lnTo>
                      <a:pt x="69" y="117"/>
                    </a:lnTo>
                    <a:lnTo>
                      <a:pt x="69" y="116"/>
                    </a:lnTo>
                    <a:lnTo>
                      <a:pt x="69" y="115"/>
                    </a:lnTo>
                    <a:lnTo>
                      <a:pt x="69" y="114"/>
                    </a:lnTo>
                    <a:lnTo>
                      <a:pt x="69" y="113"/>
                    </a:lnTo>
                    <a:lnTo>
                      <a:pt x="70" y="113"/>
                    </a:lnTo>
                    <a:lnTo>
                      <a:pt x="70" y="112"/>
                    </a:lnTo>
                    <a:lnTo>
                      <a:pt x="70" y="111"/>
                    </a:lnTo>
                    <a:lnTo>
                      <a:pt x="70" y="110"/>
                    </a:lnTo>
                    <a:lnTo>
                      <a:pt x="70" y="109"/>
                    </a:lnTo>
                    <a:lnTo>
                      <a:pt x="71" y="109"/>
                    </a:lnTo>
                    <a:lnTo>
                      <a:pt x="71" y="108"/>
                    </a:lnTo>
                    <a:lnTo>
                      <a:pt x="71" y="107"/>
                    </a:lnTo>
                    <a:lnTo>
                      <a:pt x="71" y="106"/>
                    </a:lnTo>
                    <a:lnTo>
                      <a:pt x="71" y="105"/>
                    </a:lnTo>
                    <a:lnTo>
                      <a:pt x="71" y="104"/>
                    </a:lnTo>
                    <a:lnTo>
                      <a:pt x="72" y="103"/>
                    </a:lnTo>
                    <a:lnTo>
                      <a:pt x="72" y="102"/>
                    </a:lnTo>
                    <a:lnTo>
                      <a:pt x="72" y="101"/>
                    </a:lnTo>
                    <a:lnTo>
                      <a:pt x="72" y="100"/>
                    </a:lnTo>
                    <a:lnTo>
                      <a:pt x="72" y="99"/>
                    </a:lnTo>
                    <a:lnTo>
                      <a:pt x="73" y="98"/>
                    </a:lnTo>
                    <a:lnTo>
                      <a:pt x="73" y="97"/>
                    </a:lnTo>
                    <a:lnTo>
                      <a:pt x="73" y="96"/>
                    </a:lnTo>
                    <a:lnTo>
                      <a:pt x="73" y="95"/>
                    </a:lnTo>
                    <a:lnTo>
                      <a:pt x="73" y="94"/>
                    </a:lnTo>
                    <a:lnTo>
                      <a:pt x="74" y="93"/>
                    </a:lnTo>
                    <a:lnTo>
                      <a:pt x="74" y="92"/>
                    </a:lnTo>
                    <a:lnTo>
                      <a:pt x="74" y="91"/>
                    </a:lnTo>
                    <a:lnTo>
                      <a:pt x="74" y="90"/>
                    </a:lnTo>
                    <a:lnTo>
                      <a:pt x="74" y="89"/>
                    </a:lnTo>
                    <a:lnTo>
                      <a:pt x="74" y="87"/>
                    </a:lnTo>
                    <a:lnTo>
                      <a:pt x="75" y="86"/>
                    </a:lnTo>
                    <a:lnTo>
                      <a:pt x="75" y="85"/>
                    </a:lnTo>
                    <a:lnTo>
                      <a:pt x="75" y="84"/>
                    </a:lnTo>
                    <a:lnTo>
                      <a:pt x="75" y="83"/>
                    </a:lnTo>
                    <a:lnTo>
                      <a:pt x="75" y="82"/>
                    </a:lnTo>
                    <a:lnTo>
                      <a:pt x="76" y="80"/>
                    </a:lnTo>
                    <a:lnTo>
                      <a:pt x="76" y="79"/>
                    </a:lnTo>
                    <a:lnTo>
                      <a:pt x="76" y="78"/>
                    </a:lnTo>
                    <a:lnTo>
                      <a:pt x="76" y="77"/>
                    </a:lnTo>
                    <a:lnTo>
                      <a:pt x="76" y="75"/>
                    </a:lnTo>
                    <a:lnTo>
                      <a:pt x="77" y="74"/>
                    </a:lnTo>
                    <a:lnTo>
                      <a:pt x="77" y="73"/>
                    </a:lnTo>
                    <a:lnTo>
                      <a:pt x="77" y="72"/>
                    </a:lnTo>
                    <a:lnTo>
                      <a:pt x="77" y="71"/>
                    </a:lnTo>
                    <a:lnTo>
                      <a:pt x="77" y="69"/>
                    </a:lnTo>
                    <a:lnTo>
                      <a:pt x="77" y="68"/>
                    </a:lnTo>
                    <a:lnTo>
                      <a:pt x="78" y="67"/>
                    </a:lnTo>
                    <a:lnTo>
                      <a:pt x="78" y="66"/>
                    </a:lnTo>
                    <a:lnTo>
                      <a:pt x="78" y="64"/>
                    </a:lnTo>
                    <a:lnTo>
                      <a:pt x="78" y="63"/>
                    </a:lnTo>
                    <a:lnTo>
                      <a:pt x="78" y="62"/>
                    </a:lnTo>
                    <a:lnTo>
                      <a:pt x="79" y="61"/>
                    </a:lnTo>
                    <a:lnTo>
                      <a:pt x="79" y="59"/>
                    </a:lnTo>
                    <a:lnTo>
                      <a:pt x="79" y="58"/>
                    </a:lnTo>
                    <a:lnTo>
                      <a:pt x="79" y="57"/>
                    </a:lnTo>
                    <a:lnTo>
                      <a:pt x="79" y="56"/>
                    </a:lnTo>
                    <a:lnTo>
                      <a:pt x="80" y="54"/>
                    </a:lnTo>
                    <a:lnTo>
                      <a:pt x="80" y="53"/>
                    </a:lnTo>
                    <a:lnTo>
                      <a:pt x="80" y="52"/>
                    </a:lnTo>
                    <a:lnTo>
                      <a:pt x="80" y="51"/>
                    </a:lnTo>
                    <a:lnTo>
                      <a:pt x="80" y="49"/>
                    </a:lnTo>
                    <a:lnTo>
                      <a:pt x="80" y="48"/>
                    </a:lnTo>
                    <a:lnTo>
                      <a:pt x="81" y="47"/>
                    </a:lnTo>
                    <a:lnTo>
                      <a:pt x="81" y="46"/>
                    </a:lnTo>
                    <a:lnTo>
                      <a:pt x="81" y="45"/>
                    </a:lnTo>
                    <a:lnTo>
                      <a:pt x="81" y="43"/>
                    </a:lnTo>
                    <a:lnTo>
                      <a:pt x="81" y="42"/>
                    </a:lnTo>
                    <a:lnTo>
                      <a:pt x="82" y="41"/>
                    </a:lnTo>
                    <a:lnTo>
                      <a:pt x="82" y="40"/>
                    </a:lnTo>
                    <a:lnTo>
                      <a:pt x="82" y="39"/>
                    </a:lnTo>
                    <a:lnTo>
                      <a:pt x="82" y="38"/>
                    </a:lnTo>
                    <a:lnTo>
                      <a:pt x="82" y="36"/>
                    </a:lnTo>
                    <a:lnTo>
                      <a:pt x="83" y="35"/>
                    </a:lnTo>
                    <a:lnTo>
                      <a:pt x="83" y="34"/>
                    </a:lnTo>
                    <a:lnTo>
                      <a:pt x="83" y="33"/>
                    </a:lnTo>
                    <a:lnTo>
                      <a:pt x="83" y="32"/>
                    </a:lnTo>
                    <a:lnTo>
                      <a:pt x="83" y="31"/>
                    </a:lnTo>
                    <a:lnTo>
                      <a:pt x="83" y="30"/>
                    </a:lnTo>
                    <a:lnTo>
                      <a:pt x="84" y="29"/>
                    </a:lnTo>
                    <a:lnTo>
                      <a:pt x="84" y="28"/>
                    </a:lnTo>
                    <a:lnTo>
                      <a:pt x="84" y="27"/>
                    </a:lnTo>
                    <a:lnTo>
                      <a:pt x="84" y="26"/>
                    </a:lnTo>
                    <a:lnTo>
                      <a:pt x="84" y="25"/>
                    </a:lnTo>
                    <a:lnTo>
                      <a:pt x="85" y="24"/>
                    </a:lnTo>
                    <a:lnTo>
                      <a:pt x="85" y="23"/>
                    </a:lnTo>
                    <a:lnTo>
                      <a:pt x="85" y="22"/>
                    </a:lnTo>
                    <a:lnTo>
                      <a:pt x="85" y="21"/>
                    </a:lnTo>
                    <a:lnTo>
                      <a:pt x="85" y="20"/>
                    </a:lnTo>
                    <a:lnTo>
                      <a:pt x="86" y="19"/>
                    </a:lnTo>
                    <a:lnTo>
                      <a:pt x="86" y="18"/>
                    </a:lnTo>
                    <a:lnTo>
                      <a:pt x="86" y="17"/>
                    </a:lnTo>
                    <a:lnTo>
                      <a:pt x="86" y="16"/>
                    </a:lnTo>
                    <a:lnTo>
                      <a:pt x="86" y="15"/>
                    </a:lnTo>
                    <a:lnTo>
                      <a:pt x="87" y="14"/>
                    </a:lnTo>
                    <a:lnTo>
                      <a:pt x="87" y="13"/>
                    </a:lnTo>
                    <a:lnTo>
                      <a:pt x="87" y="12"/>
                    </a:lnTo>
                    <a:lnTo>
                      <a:pt x="87" y="11"/>
                    </a:lnTo>
                    <a:lnTo>
                      <a:pt x="88" y="10"/>
                    </a:lnTo>
                    <a:lnTo>
                      <a:pt x="88" y="9"/>
                    </a:lnTo>
                    <a:lnTo>
                      <a:pt x="88" y="8"/>
                    </a:lnTo>
                    <a:lnTo>
                      <a:pt x="89" y="7"/>
                    </a:lnTo>
                    <a:lnTo>
                      <a:pt x="89" y="6"/>
                    </a:lnTo>
                    <a:lnTo>
                      <a:pt x="89" y="5"/>
                    </a:lnTo>
                    <a:lnTo>
                      <a:pt x="89" y="4"/>
                    </a:lnTo>
                    <a:lnTo>
                      <a:pt x="90" y="4"/>
                    </a:lnTo>
                    <a:lnTo>
                      <a:pt x="90" y="3"/>
                    </a:lnTo>
                    <a:lnTo>
                      <a:pt x="90" y="2"/>
                    </a:lnTo>
                    <a:lnTo>
                      <a:pt x="91" y="2"/>
                    </a:lnTo>
                    <a:lnTo>
                      <a:pt x="91" y="1"/>
                    </a:lnTo>
                    <a:lnTo>
                      <a:pt x="92" y="1"/>
                    </a:lnTo>
                    <a:lnTo>
                      <a:pt x="92" y="0"/>
                    </a:lnTo>
                    <a:lnTo>
                      <a:pt x="93" y="0"/>
                    </a:lnTo>
                    <a:lnTo>
                      <a:pt x="94" y="0"/>
                    </a:lnTo>
                    <a:lnTo>
                      <a:pt x="94" y="1"/>
                    </a:lnTo>
                    <a:lnTo>
                      <a:pt x="95" y="1"/>
                    </a:lnTo>
                    <a:lnTo>
                      <a:pt x="95" y="2"/>
                    </a:lnTo>
                    <a:lnTo>
                      <a:pt x="96" y="2"/>
                    </a:lnTo>
                    <a:lnTo>
                      <a:pt x="96" y="3"/>
                    </a:lnTo>
                    <a:lnTo>
                      <a:pt x="96" y="4"/>
                    </a:lnTo>
                    <a:lnTo>
                      <a:pt x="97" y="4"/>
                    </a:lnTo>
                    <a:lnTo>
                      <a:pt x="97" y="5"/>
                    </a:lnTo>
                    <a:lnTo>
                      <a:pt x="97" y="6"/>
                    </a:lnTo>
                    <a:lnTo>
                      <a:pt x="97" y="7"/>
                    </a:lnTo>
                    <a:lnTo>
                      <a:pt x="98" y="8"/>
                    </a:lnTo>
                    <a:lnTo>
                      <a:pt x="98" y="9"/>
                    </a:lnTo>
                    <a:lnTo>
                      <a:pt x="98" y="10"/>
                    </a:lnTo>
                    <a:lnTo>
                      <a:pt x="99" y="11"/>
                    </a:lnTo>
                    <a:lnTo>
                      <a:pt x="99" y="12"/>
                    </a:lnTo>
                    <a:lnTo>
                      <a:pt x="99" y="13"/>
                    </a:lnTo>
                    <a:lnTo>
                      <a:pt x="99" y="14"/>
                    </a:lnTo>
                    <a:lnTo>
                      <a:pt x="100" y="15"/>
                    </a:lnTo>
                    <a:lnTo>
                      <a:pt x="100" y="16"/>
                    </a:lnTo>
                    <a:lnTo>
                      <a:pt x="100" y="17"/>
                    </a:lnTo>
                    <a:lnTo>
                      <a:pt x="100" y="18"/>
                    </a:lnTo>
                    <a:lnTo>
                      <a:pt x="100" y="19"/>
                    </a:lnTo>
                    <a:lnTo>
                      <a:pt x="101" y="20"/>
                    </a:lnTo>
                    <a:lnTo>
                      <a:pt x="101" y="21"/>
                    </a:lnTo>
                    <a:lnTo>
                      <a:pt x="101" y="22"/>
                    </a:lnTo>
                    <a:lnTo>
                      <a:pt x="101" y="23"/>
                    </a:lnTo>
                    <a:lnTo>
                      <a:pt x="101" y="24"/>
                    </a:lnTo>
                    <a:lnTo>
                      <a:pt x="102" y="25"/>
                    </a:lnTo>
                    <a:lnTo>
                      <a:pt x="102" y="26"/>
                    </a:lnTo>
                    <a:lnTo>
                      <a:pt x="102" y="27"/>
                    </a:lnTo>
                    <a:lnTo>
                      <a:pt x="102" y="28"/>
                    </a:lnTo>
                    <a:lnTo>
                      <a:pt x="102" y="29"/>
                    </a:lnTo>
                    <a:lnTo>
                      <a:pt x="103" y="30"/>
                    </a:lnTo>
                    <a:lnTo>
                      <a:pt x="103" y="31"/>
                    </a:lnTo>
                    <a:lnTo>
                      <a:pt x="103" y="32"/>
                    </a:lnTo>
                    <a:lnTo>
                      <a:pt x="103" y="33"/>
                    </a:lnTo>
                    <a:lnTo>
                      <a:pt x="103" y="34"/>
                    </a:lnTo>
                    <a:lnTo>
                      <a:pt x="103" y="35"/>
                    </a:lnTo>
                    <a:lnTo>
                      <a:pt x="104" y="36"/>
                    </a:lnTo>
                    <a:lnTo>
                      <a:pt x="104" y="38"/>
                    </a:lnTo>
                    <a:lnTo>
                      <a:pt x="104" y="39"/>
                    </a:lnTo>
                    <a:lnTo>
                      <a:pt x="104" y="40"/>
                    </a:lnTo>
                    <a:lnTo>
                      <a:pt x="104" y="41"/>
                    </a:lnTo>
                    <a:lnTo>
                      <a:pt x="105" y="42"/>
                    </a:lnTo>
                    <a:lnTo>
                      <a:pt x="105" y="43"/>
                    </a:lnTo>
                    <a:lnTo>
                      <a:pt x="105" y="45"/>
                    </a:lnTo>
                    <a:lnTo>
                      <a:pt x="105" y="46"/>
                    </a:lnTo>
                    <a:lnTo>
                      <a:pt x="105" y="47"/>
                    </a:lnTo>
                    <a:lnTo>
                      <a:pt x="106" y="48"/>
                    </a:lnTo>
                    <a:lnTo>
                      <a:pt x="106" y="49"/>
                    </a:lnTo>
                    <a:lnTo>
                      <a:pt x="106" y="51"/>
                    </a:lnTo>
                    <a:lnTo>
                      <a:pt x="106" y="52"/>
                    </a:lnTo>
                    <a:lnTo>
                      <a:pt x="106" y="53"/>
                    </a:lnTo>
                    <a:lnTo>
                      <a:pt x="106" y="54"/>
                    </a:lnTo>
                    <a:lnTo>
                      <a:pt x="107" y="56"/>
                    </a:lnTo>
                    <a:lnTo>
                      <a:pt x="107" y="57"/>
                    </a:lnTo>
                    <a:lnTo>
                      <a:pt x="107" y="58"/>
                    </a:lnTo>
                    <a:lnTo>
                      <a:pt x="107" y="59"/>
                    </a:lnTo>
                    <a:lnTo>
                      <a:pt x="107" y="61"/>
                    </a:lnTo>
                    <a:lnTo>
                      <a:pt x="108" y="62"/>
                    </a:lnTo>
                    <a:lnTo>
                      <a:pt x="108" y="63"/>
                    </a:lnTo>
                    <a:lnTo>
                      <a:pt x="108" y="64"/>
                    </a:lnTo>
                    <a:lnTo>
                      <a:pt x="108" y="66"/>
                    </a:lnTo>
                    <a:lnTo>
                      <a:pt x="108" y="67"/>
                    </a:lnTo>
                    <a:lnTo>
                      <a:pt x="109" y="68"/>
                    </a:lnTo>
                    <a:lnTo>
                      <a:pt x="109" y="69"/>
                    </a:lnTo>
                    <a:lnTo>
                      <a:pt x="109" y="71"/>
                    </a:lnTo>
                    <a:lnTo>
                      <a:pt x="109" y="72"/>
                    </a:lnTo>
                    <a:lnTo>
                      <a:pt x="109" y="73"/>
                    </a:lnTo>
                    <a:lnTo>
                      <a:pt x="109" y="74"/>
                    </a:lnTo>
                    <a:lnTo>
                      <a:pt x="110" y="75"/>
                    </a:lnTo>
                    <a:lnTo>
                      <a:pt x="110" y="77"/>
                    </a:lnTo>
                    <a:lnTo>
                      <a:pt x="110" y="78"/>
                    </a:lnTo>
                    <a:lnTo>
                      <a:pt x="110" y="79"/>
                    </a:lnTo>
                    <a:lnTo>
                      <a:pt x="110" y="80"/>
                    </a:lnTo>
                    <a:lnTo>
                      <a:pt x="111" y="82"/>
                    </a:lnTo>
                    <a:lnTo>
                      <a:pt x="111" y="83"/>
                    </a:lnTo>
                    <a:lnTo>
                      <a:pt x="111" y="84"/>
                    </a:lnTo>
                    <a:lnTo>
                      <a:pt x="111" y="85"/>
                    </a:lnTo>
                    <a:lnTo>
                      <a:pt x="111" y="86"/>
                    </a:lnTo>
                    <a:lnTo>
                      <a:pt x="112" y="87"/>
                    </a:lnTo>
                    <a:lnTo>
                      <a:pt x="112" y="89"/>
                    </a:lnTo>
                    <a:lnTo>
                      <a:pt x="112" y="90"/>
                    </a:lnTo>
                    <a:lnTo>
                      <a:pt x="112" y="91"/>
                    </a:lnTo>
                    <a:lnTo>
                      <a:pt x="112" y="92"/>
                    </a:lnTo>
                    <a:lnTo>
                      <a:pt x="112" y="93"/>
                    </a:lnTo>
                    <a:lnTo>
                      <a:pt x="113" y="94"/>
                    </a:lnTo>
                    <a:lnTo>
                      <a:pt x="113" y="95"/>
                    </a:lnTo>
                    <a:lnTo>
                      <a:pt x="113" y="96"/>
                    </a:lnTo>
                    <a:lnTo>
                      <a:pt x="113" y="97"/>
                    </a:lnTo>
                    <a:lnTo>
                      <a:pt x="113" y="98"/>
                    </a:lnTo>
                    <a:lnTo>
                      <a:pt x="114" y="99"/>
                    </a:lnTo>
                    <a:lnTo>
                      <a:pt x="114" y="100"/>
                    </a:lnTo>
                    <a:lnTo>
                      <a:pt x="114" y="101"/>
                    </a:lnTo>
                    <a:lnTo>
                      <a:pt x="114" y="102"/>
                    </a:lnTo>
                    <a:lnTo>
                      <a:pt x="114" y="103"/>
                    </a:lnTo>
                    <a:lnTo>
                      <a:pt x="115" y="104"/>
                    </a:lnTo>
                    <a:lnTo>
                      <a:pt x="115" y="105"/>
                    </a:lnTo>
                    <a:lnTo>
                      <a:pt x="115" y="106"/>
                    </a:lnTo>
                    <a:lnTo>
                      <a:pt x="115" y="107"/>
                    </a:lnTo>
                    <a:lnTo>
                      <a:pt x="115" y="108"/>
                    </a:lnTo>
                    <a:lnTo>
                      <a:pt x="115" y="109"/>
                    </a:lnTo>
                    <a:lnTo>
                      <a:pt x="116" y="109"/>
                    </a:lnTo>
                    <a:lnTo>
                      <a:pt x="116" y="110"/>
                    </a:lnTo>
                    <a:lnTo>
                      <a:pt x="116" y="111"/>
                    </a:lnTo>
                    <a:lnTo>
                      <a:pt x="116" y="112"/>
                    </a:lnTo>
                    <a:lnTo>
                      <a:pt x="116" y="113"/>
                    </a:lnTo>
                    <a:lnTo>
                      <a:pt x="117" y="113"/>
                    </a:lnTo>
                    <a:lnTo>
                      <a:pt x="117" y="114"/>
                    </a:lnTo>
                    <a:lnTo>
                      <a:pt x="117" y="115"/>
                    </a:lnTo>
                    <a:lnTo>
                      <a:pt x="117" y="116"/>
                    </a:lnTo>
                    <a:lnTo>
                      <a:pt x="117" y="117"/>
                    </a:lnTo>
                    <a:lnTo>
                      <a:pt x="118" y="117"/>
                    </a:lnTo>
                    <a:lnTo>
                      <a:pt x="118" y="118"/>
                    </a:lnTo>
                    <a:lnTo>
                      <a:pt x="118" y="119"/>
                    </a:lnTo>
                    <a:lnTo>
                      <a:pt x="118" y="120"/>
                    </a:lnTo>
                    <a:lnTo>
                      <a:pt x="119" y="120"/>
                    </a:lnTo>
                    <a:lnTo>
                      <a:pt x="119" y="121"/>
                    </a:lnTo>
                    <a:lnTo>
                      <a:pt x="119" y="122"/>
                    </a:lnTo>
                    <a:lnTo>
                      <a:pt x="120" y="122"/>
                    </a:lnTo>
                    <a:lnTo>
                      <a:pt x="120" y="123"/>
                    </a:lnTo>
                    <a:lnTo>
                      <a:pt x="120" y="124"/>
                    </a:lnTo>
                    <a:lnTo>
                      <a:pt x="121" y="124"/>
                    </a:lnTo>
                    <a:lnTo>
                      <a:pt x="121" y="125"/>
                    </a:lnTo>
                    <a:lnTo>
                      <a:pt x="122" y="125"/>
                    </a:lnTo>
                    <a:lnTo>
                      <a:pt x="123" y="125"/>
                    </a:lnTo>
                    <a:lnTo>
                      <a:pt x="124" y="124"/>
                    </a:lnTo>
                    <a:lnTo>
                      <a:pt x="125" y="123"/>
                    </a:lnTo>
                    <a:lnTo>
                      <a:pt x="125" y="122"/>
                    </a:lnTo>
                    <a:lnTo>
                      <a:pt x="126" y="121"/>
                    </a:lnTo>
                    <a:lnTo>
                      <a:pt x="126" y="120"/>
                    </a:lnTo>
                    <a:lnTo>
                      <a:pt x="126" y="119"/>
                    </a:lnTo>
                    <a:lnTo>
                      <a:pt x="127" y="119"/>
                    </a:lnTo>
                    <a:lnTo>
                      <a:pt x="127" y="118"/>
                    </a:lnTo>
                    <a:lnTo>
                      <a:pt x="127" y="117"/>
                    </a:lnTo>
                    <a:lnTo>
                      <a:pt x="127" y="116"/>
                    </a:lnTo>
                    <a:lnTo>
                      <a:pt x="128" y="116"/>
                    </a:lnTo>
                    <a:lnTo>
                      <a:pt x="128" y="115"/>
                    </a:lnTo>
                    <a:lnTo>
                      <a:pt x="128" y="114"/>
                    </a:lnTo>
                    <a:lnTo>
                      <a:pt x="128" y="113"/>
                    </a:lnTo>
                    <a:lnTo>
                      <a:pt x="129" y="112"/>
                    </a:lnTo>
                    <a:lnTo>
                      <a:pt x="129" y="111"/>
                    </a:lnTo>
                    <a:lnTo>
                      <a:pt x="129" y="110"/>
                    </a:lnTo>
                    <a:lnTo>
                      <a:pt x="129" y="109"/>
                    </a:lnTo>
                    <a:lnTo>
                      <a:pt x="129" y="108"/>
                    </a:lnTo>
                    <a:lnTo>
                      <a:pt x="130" y="107"/>
                    </a:lnTo>
                    <a:lnTo>
                      <a:pt x="130" y="106"/>
                    </a:lnTo>
                    <a:lnTo>
                      <a:pt x="130" y="105"/>
                    </a:lnTo>
                    <a:lnTo>
                      <a:pt x="130" y="104"/>
                    </a:lnTo>
                    <a:lnTo>
                      <a:pt x="130" y="103"/>
                    </a:lnTo>
                    <a:lnTo>
                      <a:pt x="131" y="102"/>
                    </a:lnTo>
                    <a:lnTo>
                      <a:pt x="131" y="101"/>
                    </a:lnTo>
                    <a:lnTo>
                      <a:pt x="131" y="100"/>
                    </a:lnTo>
                    <a:lnTo>
                      <a:pt x="131" y="99"/>
                    </a:lnTo>
                    <a:lnTo>
                      <a:pt x="131" y="98"/>
                    </a:lnTo>
                    <a:lnTo>
                      <a:pt x="132" y="97"/>
                    </a:lnTo>
                    <a:lnTo>
                      <a:pt x="132" y="96"/>
                    </a:lnTo>
                    <a:lnTo>
                      <a:pt x="132" y="95"/>
                    </a:lnTo>
                    <a:lnTo>
                      <a:pt x="132" y="94"/>
                    </a:lnTo>
                    <a:lnTo>
                      <a:pt x="132" y="93"/>
                    </a:lnTo>
                    <a:lnTo>
                      <a:pt x="132" y="92"/>
                    </a:lnTo>
                    <a:lnTo>
                      <a:pt x="133" y="91"/>
                    </a:lnTo>
                    <a:lnTo>
                      <a:pt x="133" y="90"/>
                    </a:lnTo>
                    <a:lnTo>
                      <a:pt x="133" y="89"/>
                    </a:lnTo>
                    <a:lnTo>
                      <a:pt x="133" y="88"/>
                    </a:lnTo>
                    <a:lnTo>
                      <a:pt x="133" y="86"/>
                    </a:lnTo>
                    <a:lnTo>
                      <a:pt x="134" y="85"/>
                    </a:lnTo>
                    <a:lnTo>
                      <a:pt x="134" y="84"/>
                    </a:lnTo>
                    <a:lnTo>
                      <a:pt x="134" y="83"/>
                    </a:lnTo>
                    <a:lnTo>
                      <a:pt x="134" y="82"/>
                    </a:lnTo>
                    <a:lnTo>
                      <a:pt x="134" y="81"/>
                    </a:lnTo>
                    <a:lnTo>
                      <a:pt x="135" y="79"/>
                    </a:lnTo>
                    <a:lnTo>
                      <a:pt x="135" y="78"/>
                    </a:lnTo>
                    <a:lnTo>
                      <a:pt x="135" y="77"/>
                    </a:lnTo>
                    <a:lnTo>
                      <a:pt x="135" y="76"/>
                    </a:lnTo>
                    <a:lnTo>
                      <a:pt x="135" y="74"/>
                    </a:lnTo>
                    <a:lnTo>
                      <a:pt x="135" y="73"/>
                    </a:lnTo>
                    <a:lnTo>
                      <a:pt x="136" y="72"/>
                    </a:lnTo>
                    <a:lnTo>
                      <a:pt x="136" y="71"/>
                    </a:lnTo>
                    <a:lnTo>
                      <a:pt x="136" y="70"/>
                    </a:lnTo>
                    <a:lnTo>
                      <a:pt x="136" y="68"/>
                    </a:lnTo>
                    <a:lnTo>
                      <a:pt x="136" y="67"/>
                    </a:lnTo>
                    <a:lnTo>
                      <a:pt x="137" y="66"/>
                    </a:lnTo>
                    <a:lnTo>
                      <a:pt x="137" y="65"/>
                    </a:lnTo>
                    <a:lnTo>
                      <a:pt x="137" y="63"/>
                    </a:lnTo>
                    <a:lnTo>
                      <a:pt x="137" y="62"/>
                    </a:lnTo>
                    <a:lnTo>
                      <a:pt x="137" y="61"/>
                    </a:lnTo>
                    <a:lnTo>
                      <a:pt x="138" y="60"/>
                    </a:lnTo>
                    <a:lnTo>
                      <a:pt x="138" y="58"/>
                    </a:lnTo>
                    <a:lnTo>
                      <a:pt x="138" y="57"/>
                    </a:lnTo>
                    <a:lnTo>
                      <a:pt x="138" y="56"/>
                    </a:lnTo>
                    <a:lnTo>
                      <a:pt x="138" y="55"/>
                    </a:lnTo>
                    <a:lnTo>
                      <a:pt x="138" y="53"/>
                    </a:lnTo>
                    <a:lnTo>
                      <a:pt x="139" y="52"/>
                    </a:lnTo>
                    <a:lnTo>
                      <a:pt x="139" y="51"/>
                    </a:lnTo>
                    <a:lnTo>
                      <a:pt x="139" y="50"/>
                    </a:lnTo>
                    <a:lnTo>
                      <a:pt x="139" y="48"/>
                    </a:lnTo>
                    <a:lnTo>
                      <a:pt x="139" y="47"/>
                    </a:lnTo>
                    <a:lnTo>
                      <a:pt x="140" y="46"/>
                    </a:lnTo>
                    <a:lnTo>
                      <a:pt x="140" y="45"/>
                    </a:lnTo>
                    <a:lnTo>
                      <a:pt x="140" y="44"/>
                    </a:lnTo>
                    <a:lnTo>
                      <a:pt x="140" y="42"/>
                    </a:lnTo>
                    <a:lnTo>
                      <a:pt x="140" y="41"/>
                    </a:lnTo>
                    <a:lnTo>
                      <a:pt x="140" y="40"/>
                    </a:lnTo>
                    <a:lnTo>
                      <a:pt x="141" y="39"/>
                    </a:lnTo>
                    <a:lnTo>
                      <a:pt x="141" y="38"/>
                    </a:lnTo>
                    <a:lnTo>
                      <a:pt x="141" y="37"/>
                    </a:lnTo>
                    <a:lnTo>
                      <a:pt x="141" y="35"/>
                    </a:lnTo>
                    <a:lnTo>
                      <a:pt x="141" y="34"/>
                    </a:lnTo>
                    <a:lnTo>
                      <a:pt x="142" y="33"/>
                    </a:lnTo>
                    <a:lnTo>
                      <a:pt x="142" y="32"/>
                    </a:lnTo>
                    <a:lnTo>
                      <a:pt x="142" y="31"/>
                    </a:lnTo>
                    <a:lnTo>
                      <a:pt x="142" y="30"/>
                    </a:lnTo>
                    <a:lnTo>
                      <a:pt x="142" y="29"/>
                    </a:lnTo>
                    <a:lnTo>
                      <a:pt x="143" y="28"/>
                    </a:lnTo>
                    <a:lnTo>
                      <a:pt x="143" y="27"/>
                    </a:lnTo>
                    <a:lnTo>
                      <a:pt x="143" y="26"/>
                    </a:lnTo>
                    <a:lnTo>
                      <a:pt x="143" y="25"/>
                    </a:lnTo>
                    <a:lnTo>
                      <a:pt x="143" y="24"/>
                    </a:lnTo>
                    <a:lnTo>
                      <a:pt x="143" y="23"/>
                    </a:lnTo>
                    <a:lnTo>
                      <a:pt x="144" y="22"/>
                    </a:lnTo>
                    <a:lnTo>
                      <a:pt x="144" y="21"/>
                    </a:lnTo>
                    <a:lnTo>
                      <a:pt x="144" y="20"/>
                    </a:lnTo>
                    <a:lnTo>
                      <a:pt x="144" y="19"/>
                    </a:lnTo>
                    <a:lnTo>
                      <a:pt x="144" y="18"/>
                    </a:lnTo>
                    <a:lnTo>
                      <a:pt x="145" y="17"/>
                    </a:lnTo>
                    <a:lnTo>
                      <a:pt x="145" y="16"/>
                    </a:lnTo>
                    <a:lnTo>
                      <a:pt x="145" y="15"/>
                    </a:lnTo>
                    <a:lnTo>
                      <a:pt x="145" y="14"/>
                    </a:lnTo>
                    <a:lnTo>
                      <a:pt x="146" y="13"/>
                    </a:lnTo>
                    <a:lnTo>
                      <a:pt x="146" y="12"/>
                    </a:lnTo>
                    <a:lnTo>
                      <a:pt x="146" y="11"/>
                    </a:lnTo>
                    <a:lnTo>
                      <a:pt x="146" y="10"/>
                    </a:lnTo>
                    <a:lnTo>
                      <a:pt x="147" y="9"/>
                    </a:lnTo>
                    <a:lnTo>
                      <a:pt x="147" y="8"/>
                    </a:lnTo>
                    <a:lnTo>
                      <a:pt x="147" y="7"/>
                    </a:lnTo>
                    <a:lnTo>
                      <a:pt x="148" y="6"/>
                    </a:lnTo>
                    <a:lnTo>
                      <a:pt x="148" y="5"/>
                    </a:lnTo>
                    <a:lnTo>
                      <a:pt x="148" y="4"/>
                    </a:lnTo>
                    <a:lnTo>
                      <a:pt x="149" y="4"/>
                    </a:lnTo>
                    <a:lnTo>
                      <a:pt x="149" y="3"/>
                    </a:lnTo>
                    <a:lnTo>
                      <a:pt x="149" y="2"/>
                    </a:lnTo>
                    <a:lnTo>
                      <a:pt x="150" y="2"/>
                    </a:lnTo>
                    <a:lnTo>
                      <a:pt x="150" y="1"/>
                    </a:lnTo>
                    <a:lnTo>
                      <a:pt x="151" y="0"/>
                    </a:lnTo>
                    <a:lnTo>
                      <a:pt x="152" y="0"/>
                    </a:lnTo>
                    <a:lnTo>
                      <a:pt x="153" y="0"/>
                    </a:lnTo>
                    <a:lnTo>
                      <a:pt x="153" y="1"/>
                    </a:lnTo>
                    <a:lnTo>
                      <a:pt x="154" y="1"/>
                    </a:lnTo>
                    <a:lnTo>
                      <a:pt x="154" y="2"/>
                    </a:lnTo>
                    <a:lnTo>
                      <a:pt x="155" y="3"/>
                    </a:lnTo>
                    <a:lnTo>
                      <a:pt x="155" y="4"/>
                    </a:lnTo>
                    <a:lnTo>
                      <a:pt x="155" y="5"/>
                    </a:lnTo>
                    <a:lnTo>
                      <a:pt x="156" y="5"/>
                    </a:lnTo>
                    <a:lnTo>
                      <a:pt x="156" y="6"/>
                    </a:lnTo>
                    <a:lnTo>
                      <a:pt x="156" y="7"/>
                    </a:lnTo>
                    <a:lnTo>
                      <a:pt x="156" y="8"/>
                    </a:lnTo>
                    <a:lnTo>
                      <a:pt x="157" y="8"/>
                    </a:lnTo>
                    <a:lnTo>
                      <a:pt x="157" y="9"/>
                    </a:lnTo>
                    <a:lnTo>
                      <a:pt x="157" y="10"/>
                    </a:lnTo>
                    <a:lnTo>
                      <a:pt x="157" y="11"/>
                    </a:lnTo>
                    <a:lnTo>
                      <a:pt x="158" y="12"/>
                    </a:lnTo>
                    <a:lnTo>
                      <a:pt x="158" y="13"/>
                    </a:lnTo>
                    <a:lnTo>
                      <a:pt x="158" y="14"/>
                    </a:lnTo>
                    <a:lnTo>
                      <a:pt x="158" y="15"/>
                    </a:lnTo>
                    <a:lnTo>
                      <a:pt x="159" y="16"/>
                    </a:lnTo>
                    <a:lnTo>
                      <a:pt x="159" y="17"/>
                    </a:lnTo>
                    <a:lnTo>
                      <a:pt x="159" y="18"/>
                    </a:lnTo>
                    <a:lnTo>
                      <a:pt x="159" y="19"/>
                    </a:lnTo>
                    <a:lnTo>
                      <a:pt x="159" y="20"/>
                    </a:lnTo>
                    <a:lnTo>
                      <a:pt x="160" y="21"/>
                    </a:lnTo>
                    <a:lnTo>
                      <a:pt x="160" y="22"/>
                    </a:lnTo>
                    <a:lnTo>
                      <a:pt x="160" y="23"/>
                    </a:lnTo>
                    <a:lnTo>
                      <a:pt x="160" y="24"/>
                    </a:lnTo>
                    <a:lnTo>
                      <a:pt x="161" y="25"/>
                    </a:lnTo>
                    <a:lnTo>
                      <a:pt x="161" y="26"/>
                    </a:lnTo>
                    <a:lnTo>
                      <a:pt x="161" y="28"/>
                    </a:lnTo>
                    <a:lnTo>
                      <a:pt x="161" y="29"/>
                    </a:lnTo>
                    <a:lnTo>
                      <a:pt x="161" y="30"/>
                    </a:lnTo>
                    <a:lnTo>
                      <a:pt x="161" y="31"/>
                    </a:lnTo>
                    <a:lnTo>
                      <a:pt x="162" y="32"/>
                    </a:lnTo>
                    <a:lnTo>
                      <a:pt x="162" y="33"/>
                    </a:lnTo>
                    <a:lnTo>
                      <a:pt x="162" y="34"/>
                    </a:lnTo>
                    <a:lnTo>
                      <a:pt x="162" y="35"/>
                    </a:lnTo>
                    <a:lnTo>
                      <a:pt x="162" y="36"/>
                    </a:lnTo>
                    <a:lnTo>
                      <a:pt x="163" y="37"/>
                    </a:lnTo>
                    <a:lnTo>
                      <a:pt x="163" y="39"/>
                    </a:lnTo>
                    <a:lnTo>
                      <a:pt x="163" y="40"/>
                    </a:lnTo>
                    <a:lnTo>
                      <a:pt x="163" y="41"/>
                    </a:lnTo>
                    <a:lnTo>
                      <a:pt x="163" y="42"/>
                    </a:lnTo>
                    <a:lnTo>
                      <a:pt x="163" y="43"/>
                    </a:lnTo>
                    <a:lnTo>
                      <a:pt x="164" y="44"/>
                    </a:lnTo>
                    <a:lnTo>
                      <a:pt x="164" y="46"/>
                    </a:lnTo>
                    <a:lnTo>
                      <a:pt x="164" y="47"/>
                    </a:lnTo>
                    <a:lnTo>
                      <a:pt x="164" y="48"/>
                    </a:lnTo>
                    <a:lnTo>
                      <a:pt x="164" y="49"/>
                    </a:lnTo>
                    <a:lnTo>
                      <a:pt x="165" y="50"/>
                    </a:lnTo>
                    <a:lnTo>
                      <a:pt x="165" y="52"/>
                    </a:lnTo>
                    <a:lnTo>
                      <a:pt x="165" y="53"/>
                    </a:lnTo>
                    <a:lnTo>
                      <a:pt x="165" y="54"/>
                    </a:lnTo>
                    <a:lnTo>
                      <a:pt x="165" y="55"/>
                    </a:lnTo>
                    <a:lnTo>
                      <a:pt x="166" y="57"/>
                    </a:lnTo>
                    <a:lnTo>
                      <a:pt x="166" y="58"/>
                    </a:lnTo>
                    <a:lnTo>
                      <a:pt x="166" y="59"/>
                    </a:lnTo>
                    <a:lnTo>
                      <a:pt x="166" y="60"/>
                    </a:lnTo>
                    <a:lnTo>
                      <a:pt x="166" y="62"/>
                    </a:lnTo>
                    <a:lnTo>
                      <a:pt x="166" y="63"/>
                    </a:lnTo>
                    <a:lnTo>
                      <a:pt x="167" y="64"/>
                    </a:lnTo>
                    <a:lnTo>
                      <a:pt x="167" y="65"/>
                    </a:lnTo>
                    <a:lnTo>
                      <a:pt x="167" y="67"/>
                    </a:lnTo>
                    <a:lnTo>
                      <a:pt x="167" y="68"/>
                    </a:lnTo>
                    <a:lnTo>
                      <a:pt x="167" y="69"/>
                    </a:lnTo>
                    <a:lnTo>
                      <a:pt x="168" y="70"/>
                    </a:lnTo>
                    <a:lnTo>
                      <a:pt x="168" y="72"/>
                    </a:lnTo>
                    <a:lnTo>
                      <a:pt x="168" y="73"/>
                    </a:lnTo>
                    <a:lnTo>
                      <a:pt x="168" y="74"/>
                    </a:lnTo>
                    <a:lnTo>
                      <a:pt x="168" y="75"/>
                    </a:lnTo>
                    <a:lnTo>
                      <a:pt x="169" y="77"/>
                    </a:lnTo>
                    <a:lnTo>
                      <a:pt x="169" y="78"/>
                    </a:lnTo>
                    <a:lnTo>
                      <a:pt x="169" y="79"/>
                    </a:lnTo>
                    <a:lnTo>
                      <a:pt x="169" y="80"/>
                    </a:lnTo>
                    <a:lnTo>
                      <a:pt x="169" y="81"/>
                    </a:lnTo>
                    <a:lnTo>
                      <a:pt x="169" y="83"/>
                    </a:lnTo>
                    <a:lnTo>
                      <a:pt x="170" y="84"/>
                    </a:lnTo>
                    <a:lnTo>
                      <a:pt x="170" y="85"/>
                    </a:lnTo>
                    <a:lnTo>
                      <a:pt x="170" y="86"/>
                    </a:lnTo>
                    <a:lnTo>
                      <a:pt x="170" y="87"/>
                    </a:lnTo>
                    <a:lnTo>
                      <a:pt x="170" y="88"/>
                    </a:lnTo>
                    <a:lnTo>
                      <a:pt x="171" y="89"/>
                    </a:lnTo>
                    <a:lnTo>
                      <a:pt x="171" y="91"/>
                    </a:lnTo>
                    <a:lnTo>
                      <a:pt x="171" y="92"/>
                    </a:lnTo>
                    <a:lnTo>
                      <a:pt x="171" y="93"/>
                    </a:lnTo>
                    <a:lnTo>
                      <a:pt x="171" y="94"/>
                    </a:lnTo>
                    <a:lnTo>
                      <a:pt x="172" y="95"/>
                    </a:lnTo>
                    <a:lnTo>
                      <a:pt x="172" y="96"/>
                    </a:lnTo>
                    <a:lnTo>
                      <a:pt x="172" y="97"/>
                    </a:lnTo>
                    <a:lnTo>
                      <a:pt x="172" y="98"/>
                    </a:lnTo>
                    <a:lnTo>
                      <a:pt x="172" y="99"/>
                    </a:lnTo>
                    <a:lnTo>
                      <a:pt x="172" y="100"/>
                    </a:lnTo>
                    <a:lnTo>
                      <a:pt x="173" y="101"/>
                    </a:lnTo>
                    <a:lnTo>
                      <a:pt x="173" y="102"/>
                    </a:lnTo>
                    <a:lnTo>
                      <a:pt x="173" y="103"/>
                    </a:lnTo>
                    <a:lnTo>
                      <a:pt x="173" y="104"/>
                    </a:lnTo>
                    <a:lnTo>
                      <a:pt x="173" y="105"/>
                    </a:lnTo>
                    <a:lnTo>
                      <a:pt x="174" y="106"/>
                    </a:lnTo>
                    <a:lnTo>
                      <a:pt x="174" y="107"/>
                    </a:lnTo>
                    <a:lnTo>
                      <a:pt x="174" y="108"/>
                    </a:lnTo>
                    <a:lnTo>
                      <a:pt x="174" y="109"/>
                    </a:lnTo>
                    <a:lnTo>
                      <a:pt x="175" y="110"/>
                    </a:lnTo>
                    <a:lnTo>
                      <a:pt x="175" y="111"/>
                    </a:lnTo>
                    <a:lnTo>
                      <a:pt x="175" y="112"/>
                    </a:lnTo>
                    <a:lnTo>
                      <a:pt x="175" y="113"/>
                    </a:lnTo>
                    <a:lnTo>
                      <a:pt x="175" y="114"/>
                    </a:lnTo>
                    <a:lnTo>
                      <a:pt x="176" y="115"/>
                    </a:lnTo>
                    <a:lnTo>
                      <a:pt x="176" y="116"/>
                    </a:lnTo>
                    <a:lnTo>
                      <a:pt x="176" y="117"/>
                    </a:lnTo>
                    <a:lnTo>
                      <a:pt x="177" y="118"/>
                    </a:lnTo>
                    <a:lnTo>
                      <a:pt x="177" y="119"/>
                    </a:lnTo>
                    <a:lnTo>
                      <a:pt x="177" y="120"/>
                    </a:lnTo>
                    <a:lnTo>
                      <a:pt x="178" y="120"/>
                    </a:lnTo>
                    <a:lnTo>
                      <a:pt x="178" y="121"/>
                    </a:lnTo>
                    <a:lnTo>
                      <a:pt x="178" y="122"/>
                    </a:lnTo>
                    <a:lnTo>
                      <a:pt x="179" y="123"/>
                    </a:lnTo>
                    <a:lnTo>
                      <a:pt x="179" y="124"/>
                    </a:lnTo>
                    <a:lnTo>
                      <a:pt x="180" y="124"/>
                    </a:lnTo>
                    <a:lnTo>
                      <a:pt x="180" y="125"/>
                    </a:lnTo>
                    <a:lnTo>
                      <a:pt x="181" y="125"/>
                    </a:lnTo>
                    <a:lnTo>
                      <a:pt x="182" y="125"/>
                    </a:lnTo>
                    <a:lnTo>
                      <a:pt x="182" y="124"/>
                    </a:lnTo>
                    <a:lnTo>
                      <a:pt x="183" y="124"/>
                    </a:lnTo>
                    <a:lnTo>
                      <a:pt x="183" y="123"/>
                    </a:lnTo>
                    <a:lnTo>
                      <a:pt x="184" y="123"/>
                    </a:lnTo>
                    <a:lnTo>
                      <a:pt x="184" y="122"/>
                    </a:lnTo>
                    <a:lnTo>
                      <a:pt x="184" y="121"/>
                    </a:lnTo>
                    <a:lnTo>
                      <a:pt x="185" y="121"/>
                    </a:lnTo>
                    <a:lnTo>
                      <a:pt x="185" y="120"/>
                    </a:lnTo>
                    <a:lnTo>
                      <a:pt x="185" y="119"/>
                    </a:lnTo>
                    <a:lnTo>
                      <a:pt x="186" y="118"/>
                    </a:lnTo>
                    <a:lnTo>
                      <a:pt x="186" y="117"/>
                    </a:lnTo>
                    <a:lnTo>
                      <a:pt x="186" y="116"/>
                    </a:lnTo>
                    <a:lnTo>
                      <a:pt x="187" y="115"/>
                    </a:lnTo>
                  </a:path>
                </a:pathLst>
              </a:custGeom>
              <a:noFill/>
              <a:ln w="746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178" name="Rectangle 50"/>
              <p:cNvSpPr>
                <a:spLocks noChangeArrowheads="1"/>
              </p:cNvSpPr>
              <p:nvPr/>
            </p:nvSpPr>
            <p:spPr bwMode="auto">
              <a:xfrm>
                <a:off x="3211" y="3607"/>
                <a:ext cx="46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1700">
                    <a:solidFill>
                      <a:srgbClr val="000000"/>
                    </a:solidFill>
                    <a:latin typeface="Symbol" pitchFamily="18" charset="2"/>
                  </a:rPr>
                  <a:t>q</a:t>
                </a:r>
                <a:endParaRPr lang="en-US" altLang="en-US"/>
              </a:p>
            </p:txBody>
          </p:sp>
        </p:grpSp>
        <p:sp>
          <p:nvSpPr>
            <p:cNvPr id="48180" name="Line 52"/>
            <p:cNvSpPr>
              <a:spLocks noChangeShapeType="1"/>
            </p:cNvSpPr>
            <p:nvPr/>
          </p:nvSpPr>
          <p:spPr bwMode="auto">
            <a:xfrm>
              <a:off x="761" y="2538"/>
              <a:ext cx="447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81" name="Line 53"/>
            <p:cNvSpPr>
              <a:spLocks noChangeShapeType="1"/>
            </p:cNvSpPr>
            <p:nvPr/>
          </p:nvSpPr>
          <p:spPr bwMode="auto">
            <a:xfrm>
              <a:off x="2997" y="1562"/>
              <a:ext cx="0" cy="193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8650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Text Box 4"/>
          <p:cNvSpPr txBox="1">
            <a:spLocks noChangeArrowheads="1"/>
          </p:cNvSpPr>
          <p:nvPr/>
        </p:nvSpPr>
        <p:spPr bwMode="auto">
          <a:xfrm>
            <a:off x="746125" y="403225"/>
            <a:ext cx="7902575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0000FF"/>
                </a:solidFill>
              </a:rPr>
              <a:t>Odd functions can solely be represented by sine waves because, sine waves are odd functions.  A sum of odd functions is another odd function.</a:t>
            </a:r>
          </a:p>
        </p:txBody>
      </p:sp>
      <p:grpSp>
        <p:nvGrpSpPr>
          <p:cNvPr id="49252" name="Group 100"/>
          <p:cNvGrpSpPr>
            <a:grpSpLocks/>
          </p:cNvGrpSpPr>
          <p:nvPr/>
        </p:nvGrpSpPr>
        <p:grpSpPr bwMode="auto">
          <a:xfrm>
            <a:off x="471488" y="2386013"/>
            <a:ext cx="7572375" cy="4017962"/>
            <a:chOff x="297" y="1503"/>
            <a:chExt cx="4770" cy="2531"/>
          </a:xfrm>
        </p:grpSpPr>
        <p:grpSp>
          <p:nvGrpSpPr>
            <p:cNvPr id="49249" name="Group 97"/>
            <p:cNvGrpSpPr>
              <a:grpSpLocks/>
            </p:cNvGrpSpPr>
            <p:nvPr/>
          </p:nvGrpSpPr>
          <p:grpSpPr bwMode="auto">
            <a:xfrm>
              <a:off x="297" y="1503"/>
              <a:ext cx="4770" cy="2531"/>
              <a:chOff x="1566" y="1640"/>
              <a:chExt cx="2146" cy="1938"/>
            </a:xfrm>
          </p:grpSpPr>
          <p:sp>
            <p:nvSpPr>
              <p:cNvPr id="49215" name="Line 63"/>
              <p:cNvSpPr>
                <a:spLocks noChangeShapeType="1"/>
              </p:cNvSpPr>
              <p:nvPr/>
            </p:nvSpPr>
            <p:spPr bwMode="auto">
              <a:xfrm>
                <a:off x="1753" y="1640"/>
                <a:ext cx="1" cy="104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216" name="Line 64"/>
              <p:cNvSpPr>
                <a:spLocks noChangeShapeType="1"/>
              </p:cNvSpPr>
              <p:nvPr/>
            </p:nvSpPr>
            <p:spPr bwMode="auto">
              <a:xfrm>
                <a:off x="1753" y="3099"/>
                <a:ext cx="1" cy="105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217" name="Line 65"/>
              <p:cNvSpPr>
                <a:spLocks noChangeShapeType="1"/>
              </p:cNvSpPr>
              <p:nvPr/>
            </p:nvSpPr>
            <p:spPr bwMode="auto">
              <a:xfrm>
                <a:off x="2722" y="1640"/>
                <a:ext cx="1" cy="104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218" name="Line 66"/>
              <p:cNvSpPr>
                <a:spLocks noChangeShapeType="1"/>
              </p:cNvSpPr>
              <p:nvPr/>
            </p:nvSpPr>
            <p:spPr bwMode="auto">
              <a:xfrm>
                <a:off x="2722" y="3099"/>
                <a:ext cx="1" cy="105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219" name="Line 67"/>
              <p:cNvSpPr>
                <a:spLocks noChangeShapeType="1"/>
              </p:cNvSpPr>
              <p:nvPr/>
            </p:nvSpPr>
            <p:spPr bwMode="auto">
              <a:xfrm>
                <a:off x="3691" y="1640"/>
                <a:ext cx="1" cy="104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220" name="Line 68"/>
              <p:cNvSpPr>
                <a:spLocks noChangeShapeType="1"/>
              </p:cNvSpPr>
              <p:nvPr/>
            </p:nvSpPr>
            <p:spPr bwMode="auto">
              <a:xfrm>
                <a:off x="3691" y="3099"/>
                <a:ext cx="1" cy="105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221" name="Line 69"/>
              <p:cNvSpPr>
                <a:spLocks noChangeShapeType="1"/>
              </p:cNvSpPr>
              <p:nvPr/>
            </p:nvSpPr>
            <p:spPr bwMode="auto">
              <a:xfrm>
                <a:off x="1753" y="3068"/>
                <a:ext cx="105" cy="1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222" name="Line 70"/>
              <p:cNvSpPr>
                <a:spLocks noChangeShapeType="1"/>
              </p:cNvSpPr>
              <p:nvPr/>
            </p:nvSpPr>
            <p:spPr bwMode="auto">
              <a:xfrm>
                <a:off x="3598" y="3068"/>
                <a:ext cx="104" cy="1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223" name="Line 71"/>
              <p:cNvSpPr>
                <a:spLocks noChangeShapeType="1"/>
              </p:cNvSpPr>
              <p:nvPr/>
            </p:nvSpPr>
            <p:spPr bwMode="auto">
              <a:xfrm>
                <a:off x="1753" y="2422"/>
                <a:ext cx="105" cy="1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224" name="Line 72"/>
              <p:cNvSpPr>
                <a:spLocks noChangeShapeType="1"/>
              </p:cNvSpPr>
              <p:nvPr/>
            </p:nvSpPr>
            <p:spPr bwMode="auto">
              <a:xfrm>
                <a:off x="3598" y="2422"/>
                <a:ext cx="104" cy="1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225" name="Line 73"/>
              <p:cNvSpPr>
                <a:spLocks noChangeShapeType="1"/>
              </p:cNvSpPr>
              <p:nvPr/>
            </p:nvSpPr>
            <p:spPr bwMode="auto">
              <a:xfrm>
                <a:off x="1753" y="1765"/>
                <a:ext cx="105" cy="1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226" name="Line 74"/>
              <p:cNvSpPr>
                <a:spLocks noChangeShapeType="1"/>
              </p:cNvSpPr>
              <p:nvPr/>
            </p:nvSpPr>
            <p:spPr bwMode="auto">
              <a:xfrm>
                <a:off x="3598" y="1765"/>
                <a:ext cx="104" cy="1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227" name="Line 75"/>
              <p:cNvSpPr>
                <a:spLocks noChangeShapeType="1"/>
              </p:cNvSpPr>
              <p:nvPr/>
            </p:nvSpPr>
            <p:spPr bwMode="auto">
              <a:xfrm>
                <a:off x="1680" y="3287"/>
                <a:ext cx="53" cy="1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228" name="Rectangle 76"/>
              <p:cNvSpPr>
                <a:spLocks noChangeArrowheads="1"/>
              </p:cNvSpPr>
              <p:nvPr/>
            </p:nvSpPr>
            <p:spPr bwMode="auto">
              <a:xfrm>
                <a:off x="1743" y="3225"/>
                <a:ext cx="61" cy="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1700">
                    <a:solidFill>
                      <a:srgbClr val="000000"/>
                    </a:solidFill>
                    <a:latin typeface="Times New Roman" pitchFamily="18" charset="0"/>
                  </a:rPr>
                  <a:t>10</a:t>
                </a:r>
                <a:endParaRPr lang="en-US" altLang="en-US"/>
              </a:p>
            </p:txBody>
          </p:sp>
          <p:sp>
            <p:nvSpPr>
              <p:cNvPr id="49229" name="Rectangle 77"/>
              <p:cNvSpPr>
                <a:spLocks noChangeArrowheads="1"/>
              </p:cNvSpPr>
              <p:nvPr/>
            </p:nvSpPr>
            <p:spPr bwMode="auto">
              <a:xfrm>
                <a:off x="2712" y="3225"/>
                <a:ext cx="30" cy="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1700">
                    <a:solidFill>
                      <a:srgbClr val="000000"/>
                    </a:solidFill>
                    <a:latin typeface="Times New Roman" pitchFamily="18" charset="0"/>
                  </a:rPr>
                  <a:t>0</a:t>
                </a:r>
                <a:endParaRPr lang="en-US" altLang="en-US"/>
              </a:p>
            </p:txBody>
          </p:sp>
          <p:sp>
            <p:nvSpPr>
              <p:cNvPr id="49230" name="Rectangle 78"/>
              <p:cNvSpPr>
                <a:spLocks noChangeArrowheads="1"/>
              </p:cNvSpPr>
              <p:nvPr/>
            </p:nvSpPr>
            <p:spPr bwMode="auto">
              <a:xfrm>
                <a:off x="3650" y="3225"/>
                <a:ext cx="61" cy="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1700">
                    <a:solidFill>
                      <a:srgbClr val="000000"/>
                    </a:solidFill>
                    <a:latin typeface="Times New Roman" pitchFamily="18" charset="0"/>
                  </a:rPr>
                  <a:t>10</a:t>
                </a:r>
                <a:endParaRPr lang="en-US" altLang="en-US"/>
              </a:p>
            </p:txBody>
          </p:sp>
          <p:sp>
            <p:nvSpPr>
              <p:cNvPr id="49231" name="Line 79"/>
              <p:cNvSpPr>
                <a:spLocks noChangeShapeType="1"/>
              </p:cNvSpPr>
              <p:nvPr/>
            </p:nvSpPr>
            <p:spPr bwMode="auto">
              <a:xfrm>
                <a:off x="1566" y="3068"/>
                <a:ext cx="52" cy="1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232" name="Rectangle 80"/>
              <p:cNvSpPr>
                <a:spLocks noChangeArrowheads="1"/>
              </p:cNvSpPr>
              <p:nvPr/>
            </p:nvSpPr>
            <p:spPr bwMode="auto">
              <a:xfrm>
                <a:off x="1628" y="3006"/>
                <a:ext cx="31" cy="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1700">
                    <a:solidFill>
                      <a:srgbClr val="000000"/>
                    </a:solidFill>
                    <a:latin typeface="Times New Roman" pitchFamily="18" charset="0"/>
                  </a:rPr>
                  <a:t>5</a:t>
                </a:r>
                <a:endParaRPr lang="en-US" altLang="en-US"/>
              </a:p>
            </p:txBody>
          </p:sp>
          <p:sp>
            <p:nvSpPr>
              <p:cNvPr id="49233" name="Rectangle 81"/>
              <p:cNvSpPr>
                <a:spLocks noChangeArrowheads="1"/>
              </p:cNvSpPr>
              <p:nvPr/>
            </p:nvSpPr>
            <p:spPr bwMode="auto">
              <a:xfrm>
                <a:off x="1639" y="2359"/>
                <a:ext cx="30" cy="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1700">
                    <a:solidFill>
                      <a:srgbClr val="000000"/>
                    </a:solidFill>
                    <a:latin typeface="Times New Roman" pitchFamily="18" charset="0"/>
                  </a:rPr>
                  <a:t>0</a:t>
                </a:r>
                <a:endParaRPr lang="en-US" altLang="en-US"/>
              </a:p>
            </p:txBody>
          </p:sp>
          <p:sp>
            <p:nvSpPr>
              <p:cNvPr id="49234" name="Rectangle 82"/>
              <p:cNvSpPr>
                <a:spLocks noChangeArrowheads="1"/>
              </p:cNvSpPr>
              <p:nvPr/>
            </p:nvSpPr>
            <p:spPr bwMode="auto">
              <a:xfrm>
                <a:off x="1639" y="1703"/>
                <a:ext cx="30" cy="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1700">
                    <a:solidFill>
                      <a:srgbClr val="000000"/>
                    </a:solidFill>
                    <a:latin typeface="Times New Roman" pitchFamily="18" charset="0"/>
                  </a:rPr>
                  <a:t>5</a:t>
                </a:r>
                <a:endParaRPr lang="en-US" altLang="en-US"/>
              </a:p>
            </p:txBody>
          </p:sp>
          <p:sp>
            <p:nvSpPr>
              <p:cNvPr id="49235" name="Rectangle 83"/>
              <p:cNvSpPr>
                <a:spLocks noChangeArrowheads="1"/>
              </p:cNvSpPr>
              <p:nvPr/>
            </p:nvSpPr>
            <p:spPr bwMode="auto">
              <a:xfrm>
                <a:off x="1753" y="1640"/>
                <a:ext cx="1949" cy="1564"/>
              </a:xfrm>
              <a:prstGeom prst="rect">
                <a:avLst/>
              </a:prstGeom>
              <a:noFill/>
              <a:ln w="1587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236" name="Freeform 84"/>
              <p:cNvSpPr>
                <a:spLocks/>
              </p:cNvSpPr>
              <p:nvPr/>
            </p:nvSpPr>
            <p:spPr bwMode="auto">
              <a:xfrm>
                <a:off x="1764" y="1765"/>
                <a:ext cx="1948" cy="1303"/>
              </a:xfrm>
              <a:custGeom>
                <a:avLst/>
                <a:gdLst>
                  <a:gd name="T0" fmla="*/ 2 w 187"/>
                  <a:gd name="T1" fmla="*/ 42 h 125"/>
                  <a:gd name="T2" fmla="*/ 4 w 187"/>
                  <a:gd name="T3" fmla="*/ 58 h 125"/>
                  <a:gd name="T4" fmla="*/ 7 w 187"/>
                  <a:gd name="T5" fmla="*/ 74 h 125"/>
                  <a:gd name="T6" fmla="*/ 9 w 187"/>
                  <a:gd name="T7" fmla="*/ 89 h 125"/>
                  <a:gd name="T8" fmla="*/ 11 w 187"/>
                  <a:gd name="T9" fmla="*/ 103 h 125"/>
                  <a:gd name="T10" fmla="*/ 14 w 187"/>
                  <a:gd name="T11" fmla="*/ 114 h 125"/>
                  <a:gd name="T12" fmla="*/ 19 w 187"/>
                  <a:gd name="T13" fmla="*/ 125 h 125"/>
                  <a:gd name="T14" fmla="*/ 25 w 187"/>
                  <a:gd name="T15" fmla="*/ 116 h 125"/>
                  <a:gd name="T16" fmla="*/ 28 w 187"/>
                  <a:gd name="T17" fmla="*/ 104 h 125"/>
                  <a:gd name="T18" fmla="*/ 30 w 187"/>
                  <a:gd name="T19" fmla="*/ 90 h 125"/>
                  <a:gd name="T20" fmla="*/ 32 w 187"/>
                  <a:gd name="T21" fmla="*/ 75 h 125"/>
                  <a:gd name="T22" fmla="*/ 35 w 187"/>
                  <a:gd name="T23" fmla="*/ 59 h 125"/>
                  <a:gd name="T24" fmla="*/ 37 w 187"/>
                  <a:gd name="T25" fmla="*/ 43 h 125"/>
                  <a:gd name="T26" fmla="*/ 40 w 187"/>
                  <a:gd name="T27" fmla="*/ 28 h 125"/>
                  <a:gd name="T28" fmla="*/ 42 w 187"/>
                  <a:gd name="T29" fmla="*/ 15 h 125"/>
                  <a:gd name="T30" fmla="*/ 46 w 187"/>
                  <a:gd name="T31" fmla="*/ 4 h 125"/>
                  <a:gd name="T32" fmla="*/ 52 w 187"/>
                  <a:gd name="T33" fmla="*/ 4 h 125"/>
                  <a:gd name="T34" fmla="*/ 56 w 187"/>
                  <a:gd name="T35" fmla="*/ 15 h 125"/>
                  <a:gd name="T36" fmla="*/ 58 w 187"/>
                  <a:gd name="T37" fmla="*/ 28 h 125"/>
                  <a:gd name="T38" fmla="*/ 61 w 187"/>
                  <a:gd name="T39" fmla="*/ 43 h 125"/>
                  <a:gd name="T40" fmla="*/ 63 w 187"/>
                  <a:gd name="T41" fmla="*/ 59 h 125"/>
                  <a:gd name="T42" fmla="*/ 66 w 187"/>
                  <a:gd name="T43" fmla="*/ 75 h 125"/>
                  <a:gd name="T44" fmla="*/ 68 w 187"/>
                  <a:gd name="T45" fmla="*/ 90 h 125"/>
                  <a:gd name="T46" fmla="*/ 70 w 187"/>
                  <a:gd name="T47" fmla="*/ 104 h 125"/>
                  <a:gd name="T48" fmla="*/ 74 w 187"/>
                  <a:gd name="T49" fmla="*/ 117 h 125"/>
                  <a:gd name="T50" fmla="*/ 79 w 187"/>
                  <a:gd name="T51" fmla="*/ 125 h 125"/>
                  <a:gd name="T52" fmla="*/ 84 w 187"/>
                  <a:gd name="T53" fmla="*/ 114 h 125"/>
                  <a:gd name="T54" fmla="*/ 87 w 187"/>
                  <a:gd name="T55" fmla="*/ 101 h 125"/>
                  <a:gd name="T56" fmla="*/ 89 w 187"/>
                  <a:gd name="T57" fmla="*/ 87 h 125"/>
                  <a:gd name="T58" fmla="*/ 92 w 187"/>
                  <a:gd name="T59" fmla="*/ 71 h 125"/>
                  <a:gd name="T60" fmla="*/ 94 w 187"/>
                  <a:gd name="T61" fmla="*/ 55 h 125"/>
                  <a:gd name="T62" fmla="*/ 97 w 187"/>
                  <a:gd name="T63" fmla="*/ 39 h 125"/>
                  <a:gd name="T64" fmla="*/ 99 w 187"/>
                  <a:gd name="T65" fmla="*/ 25 h 125"/>
                  <a:gd name="T66" fmla="*/ 102 w 187"/>
                  <a:gd name="T67" fmla="*/ 12 h 125"/>
                  <a:gd name="T68" fmla="*/ 106 w 187"/>
                  <a:gd name="T69" fmla="*/ 1 h 125"/>
                  <a:gd name="T70" fmla="*/ 112 w 187"/>
                  <a:gd name="T71" fmla="*/ 7 h 125"/>
                  <a:gd name="T72" fmla="*/ 115 w 187"/>
                  <a:gd name="T73" fmla="*/ 20 h 125"/>
                  <a:gd name="T74" fmla="*/ 118 w 187"/>
                  <a:gd name="T75" fmla="*/ 34 h 125"/>
                  <a:gd name="T76" fmla="*/ 120 w 187"/>
                  <a:gd name="T77" fmla="*/ 49 h 125"/>
                  <a:gd name="T78" fmla="*/ 123 w 187"/>
                  <a:gd name="T79" fmla="*/ 65 h 125"/>
                  <a:gd name="T80" fmla="*/ 125 w 187"/>
                  <a:gd name="T81" fmla="*/ 81 h 125"/>
                  <a:gd name="T82" fmla="*/ 128 w 187"/>
                  <a:gd name="T83" fmla="*/ 96 h 125"/>
                  <a:gd name="T84" fmla="*/ 130 w 187"/>
                  <a:gd name="T85" fmla="*/ 109 h 125"/>
                  <a:gd name="T86" fmla="*/ 133 w 187"/>
                  <a:gd name="T87" fmla="*/ 120 h 125"/>
                  <a:gd name="T88" fmla="*/ 140 w 187"/>
                  <a:gd name="T89" fmla="*/ 122 h 125"/>
                  <a:gd name="T90" fmla="*/ 143 w 187"/>
                  <a:gd name="T91" fmla="*/ 111 h 125"/>
                  <a:gd name="T92" fmla="*/ 146 w 187"/>
                  <a:gd name="T93" fmla="*/ 98 h 125"/>
                  <a:gd name="T94" fmla="*/ 149 w 187"/>
                  <a:gd name="T95" fmla="*/ 84 h 125"/>
                  <a:gd name="T96" fmla="*/ 151 w 187"/>
                  <a:gd name="T97" fmla="*/ 68 h 125"/>
                  <a:gd name="T98" fmla="*/ 153 w 187"/>
                  <a:gd name="T99" fmla="*/ 52 h 125"/>
                  <a:gd name="T100" fmla="*/ 156 w 187"/>
                  <a:gd name="T101" fmla="*/ 36 h 125"/>
                  <a:gd name="T102" fmla="*/ 158 w 187"/>
                  <a:gd name="T103" fmla="*/ 22 h 125"/>
                  <a:gd name="T104" fmla="*/ 161 w 187"/>
                  <a:gd name="T105" fmla="*/ 10 h 125"/>
                  <a:gd name="T106" fmla="*/ 166 w 187"/>
                  <a:gd name="T107" fmla="*/ 0 h 125"/>
                  <a:gd name="T108" fmla="*/ 172 w 187"/>
                  <a:gd name="T109" fmla="*/ 10 h 125"/>
                  <a:gd name="T110" fmla="*/ 174 w 187"/>
                  <a:gd name="T111" fmla="*/ 21 h 125"/>
                  <a:gd name="T112" fmla="*/ 177 w 187"/>
                  <a:gd name="T113" fmla="*/ 34 h 125"/>
                  <a:gd name="T114" fmla="*/ 179 w 187"/>
                  <a:gd name="T115" fmla="*/ 50 h 125"/>
                  <a:gd name="T116" fmla="*/ 182 w 187"/>
                  <a:gd name="T117" fmla="*/ 66 h 125"/>
                  <a:gd name="T118" fmla="*/ 184 w 187"/>
                  <a:gd name="T119" fmla="*/ 82 h 125"/>
                  <a:gd name="T120" fmla="*/ 187 w 187"/>
                  <a:gd name="T121" fmla="*/ 97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87" h="125">
                    <a:moveTo>
                      <a:pt x="0" y="28"/>
                    </a:moveTo>
                    <a:lnTo>
                      <a:pt x="0" y="30"/>
                    </a:lnTo>
                    <a:lnTo>
                      <a:pt x="0" y="31"/>
                    </a:lnTo>
                    <a:lnTo>
                      <a:pt x="0" y="32"/>
                    </a:lnTo>
                    <a:lnTo>
                      <a:pt x="0" y="33"/>
                    </a:lnTo>
                    <a:lnTo>
                      <a:pt x="0" y="34"/>
                    </a:lnTo>
                    <a:lnTo>
                      <a:pt x="1" y="35"/>
                    </a:lnTo>
                    <a:lnTo>
                      <a:pt x="1" y="36"/>
                    </a:lnTo>
                    <a:lnTo>
                      <a:pt x="1" y="37"/>
                    </a:lnTo>
                    <a:lnTo>
                      <a:pt x="1" y="38"/>
                    </a:lnTo>
                    <a:lnTo>
                      <a:pt x="1" y="40"/>
                    </a:lnTo>
                    <a:lnTo>
                      <a:pt x="2" y="41"/>
                    </a:lnTo>
                    <a:lnTo>
                      <a:pt x="2" y="42"/>
                    </a:lnTo>
                    <a:lnTo>
                      <a:pt x="2" y="43"/>
                    </a:lnTo>
                    <a:lnTo>
                      <a:pt x="2" y="44"/>
                    </a:lnTo>
                    <a:lnTo>
                      <a:pt x="2" y="46"/>
                    </a:lnTo>
                    <a:lnTo>
                      <a:pt x="2" y="47"/>
                    </a:lnTo>
                    <a:lnTo>
                      <a:pt x="3" y="48"/>
                    </a:lnTo>
                    <a:lnTo>
                      <a:pt x="3" y="49"/>
                    </a:lnTo>
                    <a:lnTo>
                      <a:pt x="3" y="50"/>
                    </a:lnTo>
                    <a:lnTo>
                      <a:pt x="3" y="52"/>
                    </a:lnTo>
                    <a:lnTo>
                      <a:pt x="3" y="53"/>
                    </a:lnTo>
                    <a:lnTo>
                      <a:pt x="4" y="54"/>
                    </a:lnTo>
                    <a:lnTo>
                      <a:pt x="4" y="55"/>
                    </a:lnTo>
                    <a:lnTo>
                      <a:pt x="4" y="57"/>
                    </a:lnTo>
                    <a:lnTo>
                      <a:pt x="4" y="58"/>
                    </a:lnTo>
                    <a:lnTo>
                      <a:pt x="4" y="59"/>
                    </a:lnTo>
                    <a:lnTo>
                      <a:pt x="5" y="60"/>
                    </a:lnTo>
                    <a:lnTo>
                      <a:pt x="5" y="62"/>
                    </a:lnTo>
                    <a:lnTo>
                      <a:pt x="5" y="63"/>
                    </a:lnTo>
                    <a:lnTo>
                      <a:pt x="5" y="64"/>
                    </a:lnTo>
                    <a:lnTo>
                      <a:pt x="5" y="65"/>
                    </a:lnTo>
                    <a:lnTo>
                      <a:pt x="5" y="67"/>
                    </a:lnTo>
                    <a:lnTo>
                      <a:pt x="6" y="68"/>
                    </a:lnTo>
                    <a:lnTo>
                      <a:pt x="6" y="69"/>
                    </a:lnTo>
                    <a:lnTo>
                      <a:pt x="6" y="70"/>
                    </a:lnTo>
                    <a:lnTo>
                      <a:pt x="6" y="72"/>
                    </a:lnTo>
                    <a:lnTo>
                      <a:pt x="6" y="73"/>
                    </a:lnTo>
                    <a:lnTo>
                      <a:pt x="7" y="74"/>
                    </a:lnTo>
                    <a:lnTo>
                      <a:pt x="7" y="75"/>
                    </a:lnTo>
                    <a:lnTo>
                      <a:pt x="7" y="76"/>
                    </a:lnTo>
                    <a:lnTo>
                      <a:pt x="7" y="78"/>
                    </a:lnTo>
                    <a:lnTo>
                      <a:pt x="7" y="79"/>
                    </a:lnTo>
                    <a:lnTo>
                      <a:pt x="8" y="80"/>
                    </a:lnTo>
                    <a:lnTo>
                      <a:pt x="8" y="81"/>
                    </a:lnTo>
                    <a:lnTo>
                      <a:pt x="8" y="82"/>
                    </a:lnTo>
                    <a:lnTo>
                      <a:pt x="8" y="84"/>
                    </a:lnTo>
                    <a:lnTo>
                      <a:pt x="8" y="85"/>
                    </a:lnTo>
                    <a:lnTo>
                      <a:pt x="8" y="86"/>
                    </a:lnTo>
                    <a:lnTo>
                      <a:pt x="9" y="87"/>
                    </a:lnTo>
                    <a:lnTo>
                      <a:pt x="9" y="88"/>
                    </a:lnTo>
                    <a:lnTo>
                      <a:pt x="9" y="89"/>
                    </a:lnTo>
                    <a:lnTo>
                      <a:pt x="9" y="91"/>
                    </a:lnTo>
                    <a:lnTo>
                      <a:pt x="9" y="92"/>
                    </a:lnTo>
                    <a:lnTo>
                      <a:pt x="10" y="93"/>
                    </a:lnTo>
                    <a:lnTo>
                      <a:pt x="10" y="94"/>
                    </a:lnTo>
                    <a:lnTo>
                      <a:pt x="10" y="95"/>
                    </a:lnTo>
                    <a:lnTo>
                      <a:pt x="10" y="96"/>
                    </a:lnTo>
                    <a:lnTo>
                      <a:pt x="10" y="97"/>
                    </a:lnTo>
                    <a:lnTo>
                      <a:pt x="11" y="98"/>
                    </a:lnTo>
                    <a:lnTo>
                      <a:pt x="11" y="99"/>
                    </a:lnTo>
                    <a:lnTo>
                      <a:pt x="11" y="100"/>
                    </a:lnTo>
                    <a:lnTo>
                      <a:pt x="11" y="101"/>
                    </a:lnTo>
                    <a:lnTo>
                      <a:pt x="11" y="102"/>
                    </a:lnTo>
                    <a:lnTo>
                      <a:pt x="11" y="103"/>
                    </a:lnTo>
                    <a:lnTo>
                      <a:pt x="12" y="104"/>
                    </a:lnTo>
                    <a:lnTo>
                      <a:pt x="12" y="105"/>
                    </a:lnTo>
                    <a:lnTo>
                      <a:pt x="12" y="106"/>
                    </a:lnTo>
                    <a:lnTo>
                      <a:pt x="12" y="107"/>
                    </a:lnTo>
                    <a:lnTo>
                      <a:pt x="12" y="108"/>
                    </a:lnTo>
                    <a:lnTo>
                      <a:pt x="13" y="108"/>
                    </a:lnTo>
                    <a:lnTo>
                      <a:pt x="13" y="109"/>
                    </a:lnTo>
                    <a:lnTo>
                      <a:pt x="13" y="110"/>
                    </a:lnTo>
                    <a:lnTo>
                      <a:pt x="13" y="111"/>
                    </a:lnTo>
                    <a:lnTo>
                      <a:pt x="13" y="112"/>
                    </a:lnTo>
                    <a:lnTo>
                      <a:pt x="14" y="112"/>
                    </a:lnTo>
                    <a:lnTo>
                      <a:pt x="14" y="113"/>
                    </a:lnTo>
                    <a:lnTo>
                      <a:pt x="14" y="114"/>
                    </a:lnTo>
                    <a:lnTo>
                      <a:pt x="14" y="115"/>
                    </a:lnTo>
                    <a:lnTo>
                      <a:pt x="14" y="116"/>
                    </a:lnTo>
                    <a:lnTo>
                      <a:pt x="15" y="117"/>
                    </a:lnTo>
                    <a:lnTo>
                      <a:pt x="15" y="118"/>
                    </a:lnTo>
                    <a:lnTo>
                      <a:pt x="15" y="119"/>
                    </a:lnTo>
                    <a:lnTo>
                      <a:pt x="16" y="119"/>
                    </a:lnTo>
                    <a:lnTo>
                      <a:pt x="16" y="120"/>
                    </a:lnTo>
                    <a:lnTo>
                      <a:pt x="16" y="121"/>
                    </a:lnTo>
                    <a:lnTo>
                      <a:pt x="17" y="122"/>
                    </a:lnTo>
                    <a:lnTo>
                      <a:pt x="17" y="123"/>
                    </a:lnTo>
                    <a:lnTo>
                      <a:pt x="18" y="124"/>
                    </a:lnTo>
                    <a:lnTo>
                      <a:pt x="18" y="125"/>
                    </a:lnTo>
                    <a:lnTo>
                      <a:pt x="19" y="125"/>
                    </a:lnTo>
                    <a:lnTo>
                      <a:pt x="20" y="125"/>
                    </a:lnTo>
                    <a:lnTo>
                      <a:pt x="21" y="125"/>
                    </a:lnTo>
                    <a:lnTo>
                      <a:pt x="21" y="124"/>
                    </a:lnTo>
                    <a:lnTo>
                      <a:pt x="22" y="124"/>
                    </a:lnTo>
                    <a:lnTo>
                      <a:pt x="22" y="123"/>
                    </a:lnTo>
                    <a:lnTo>
                      <a:pt x="22" y="122"/>
                    </a:lnTo>
                    <a:lnTo>
                      <a:pt x="23" y="122"/>
                    </a:lnTo>
                    <a:lnTo>
                      <a:pt x="23" y="121"/>
                    </a:lnTo>
                    <a:lnTo>
                      <a:pt x="23" y="120"/>
                    </a:lnTo>
                    <a:lnTo>
                      <a:pt x="24" y="119"/>
                    </a:lnTo>
                    <a:lnTo>
                      <a:pt x="24" y="118"/>
                    </a:lnTo>
                    <a:lnTo>
                      <a:pt x="24" y="117"/>
                    </a:lnTo>
                    <a:lnTo>
                      <a:pt x="25" y="116"/>
                    </a:lnTo>
                    <a:lnTo>
                      <a:pt x="25" y="115"/>
                    </a:lnTo>
                    <a:lnTo>
                      <a:pt x="25" y="114"/>
                    </a:lnTo>
                    <a:lnTo>
                      <a:pt x="25" y="113"/>
                    </a:lnTo>
                    <a:lnTo>
                      <a:pt x="26" y="112"/>
                    </a:lnTo>
                    <a:lnTo>
                      <a:pt x="26" y="111"/>
                    </a:lnTo>
                    <a:lnTo>
                      <a:pt x="26" y="110"/>
                    </a:lnTo>
                    <a:lnTo>
                      <a:pt x="26" y="109"/>
                    </a:lnTo>
                    <a:lnTo>
                      <a:pt x="27" y="108"/>
                    </a:lnTo>
                    <a:lnTo>
                      <a:pt x="27" y="107"/>
                    </a:lnTo>
                    <a:lnTo>
                      <a:pt x="27" y="106"/>
                    </a:lnTo>
                    <a:lnTo>
                      <a:pt x="27" y="105"/>
                    </a:lnTo>
                    <a:lnTo>
                      <a:pt x="27" y="104"/>
                    </a:lnTo>
                    <a:lnTo>
                      <a:pt x="28" y="104"/>
                    </a:lnTo>
                    <a:lnTo>
                      <a:pt x="28" y="103"/>
                    </a:lnTo>
                    <a:lnTo>
                      <a:pt x="28" y="102"/>
                    </a:lnTo>
                    <a:lnTo>
                      <a:pt x="28" y="101"/>
                    </a:lnTo>
                    <a:lnTo>
                      <a:pt x="28" y="100"/>
                    </a:lnTo>
                    <a:lnTo>
                      <a:pt x="28" y="99"/>
                    </a:lnTo>
                    <a:lnTo>
                      <a:pt x="29" y="98"/>
                    </a:lnTo>
                    <a:lnTo>
                      <a:pt x="29" y="97"/>
                    </a:lnTo>
                    <a:lnTo>
                      <a:pt x="29" y="96"/>
                    </a:lnTo>
                    <a:lnTo>
                      <a:pt x="29" y="94"/>
                    </a:lnTo>
                    <a:lnTo>
                      <a:pt x="29" y="93"/>
                    </a:lnTo>
                    <a:lnTo>
                      <a:pt x="30" y="92"/>
                    </a:lnTo>
                    <a:lnTo>
                      <a:pt x="30" y="91"/>
                    </a:lnTo>
                    <a:lnTo>
                      <a:pt x="30" y="90"/>
                    </a:lnTo>
                    <a:lnTo>
                      <a:pt x="30" y="89"/>
                    </a:lnTo>
                    <a:lnTo>
                      <a:pt x="30" y="88"/>
                    </a:lnTo>
                    <a:lnTo>
                      <a:pt x="31" y="87"/>
                    </a:lnTo>
                    <a:lnTo>
                      <a:pt x="31" y="85"/>
                    </a:lnTo>
                    <a:lnTo>
                      <a:pt x="31" y="84"/>
                    </a:lnTo>
                    <a:lnTo>
                      <a:pt x="31" y="83"/>
                    </a:lnTo>
                    <a:lnTo>
                      <a:pt x="31" y="82"/>
                    </a:lnTo>
                    <a:lnTo>
                      <a:pt x="31" y="81"/>
                    </a:lnTo>
                    <a:lnTo>
                      <a:pt x="32" y="80"/>
                    </a:lnTo>
                    <a:lnTo>
                      <a:pt x="32" y="78"/>
                    </a:lnTo>
                    <a:lnTo>
                      <a:pt x="32" y="77"/>
                    </a:lnTo>
                    <a:lnTo>
                      <a:pt x="32" y="76"/>
                    </a:lnTo>
                    <a:lnTo>
                      <a:pt x="32" y="75"/>
                    </a:lnTo>
                    <a:lnTo>
                      <a:pt x="33" y="73"/>
                    </a:lnTo>
                    <a:lnTo>
                      <a:pt x="33" y="72"/>
                    </a:lnTo>
                    <a:lnTo>
                      <a:pt x="33" y="71"/>
                    </a:lnTo>
                    <a:lnTo>
                      <a:pt x="33" y="70"/>
                    </a:lnTo>
                    <a:lnTo>
                      <a:pt x="33" y="69"/>
                    </a:lnTo>
                    <a:lnTo>
                      <a:pt x="34" y="67"/>
                    </a:lnTo>
                    <a:lnTo>
                      <a:pt x="34" y="66"/>
                    </a:lnTo>
                    <a:lnTo>
                      <a:pt x="34" y="65"/>
                    </a:lnTo>
                    <a:lnTo>
                      <a:pt x="34" y="64"/>
                    </a:lnTo>
                    <a:lnTo>
                      <a:pt x="34" y="62"/>
                    </a:lnTo>
                    <a:lnTo>
                      <a:pt x="34" y="61"/>
                    </a:lnTo>
                    <a:lnTo>
                      <a:pt x="35" y="60"/>
                    </a:lnTo>
                    <a:lnTo>
                      <a:pt x="35" y="59"/>
                    </a:lnTo>
                    <a:lnTo>
                      <a:pt x="35" y="57"/>
                    </a:lnTo>
                    <a:lnTo>
                      <a:pt x="35" y="56"/>
                    </a:lnTo>
                    <a:lnTo>
                      <a:pt x="35" y="55"/>
                    </a:lnTo>
                    <a:lnTo>
                      <a:pt x="36" y="54"/>
                    </a:lnTo>
                    <a:lnTo>
                      <a:pt x="36" y="52"/>
                    </a:lnTo>
                    <a:lnTo>
                      <a:pt x="36" y="51"/>
                    </a:lnTo>
                    <a:lnTo>
                      <a:pt x="36" y="50"/>
                    </a:lnTo>
                    <a:lnTo>
                      <a:pt x="36" y="49"/>
                    </a:lnTo>
                    <a:lnTo>
                      <a:pt x="37" y="47"/>
                    </a:lnTo>
                    <a:lnTo>
                      <a:pt x="37" y="46"/>
                    </a:lnTo>
                    <a:lnTo>
                      <a:pt x="37" y="45"/>
                    </a:lnTo>
                    <a:lnTo>
                      <a:pt x="37" y="44"/>
                    </a:lnTo>
                    <a:lnTo>
                      <a:pt x="37" y="43"/>
                    </a:lnTo>
                    <a:lnTo>
                      <a:pt x="37" y="41"/>
                    </a:lnTo>
                    <a:lnTo>
                      <a:pt x="38" y="40"/>
                    </a:lnTo>
                    <a:lnTo>
                      <a:pt x="38" y="39"/>
                    </a:lnTo>
                    <a:lnTo>
                      <a:pt x="38" y="38"/>
                    </a:lnTo>
                    <a:lnTo>
                      <a:pt x="38" y="37"/>
                    </a:lnTo>
                    <a:lnTo>
                      <a:pt x="38" y="36"/>
                    </a:lnTo>
                    <a:lnTo>
                      <a:pt x="39" y="35"/>
                    </a:lnTo>
                    <a:lnTo>
                      <a:pt x="39" y="33"/>
                    </a:lnTo>
                    <a:lnTo>
                      <a:pt x="39" y="32"/>
                    </a:lnTo>
                    <a:lnTo>
                      <a:pt x="39" y="31"/>
                    </a:lnTo>
                    <a:lnTo>
                      <a:pt x="39" y="30"/>
                    </a:lnTo>
                    <a:lnTo>
                      <a:pt x="40" y="29"/>
                    </a:lnTo>
                    <a:lnTo>
                      <a:pt x="40" y="28"/>
                    </a:lnTo>
                    <a:lnTo>
                      <a:pt x="40" y="27"/>
                    </a:lnTo>
                    <a:lnTo>
                      <a:pt x="40" y="26"/>
                    </a:lnTo>
                    <a:lnTo>
                      <a:pt x="40" y="25"/>
                    </a:lnTo>
                    <a:lnTo>
                      <a:pt x="40" y="24"/>
                    </a:lnTo>
                    <a:lnTo>
                      <a:pt x="41" y="23"/>
                    </a:lnTo>
                    <a:lnTo>
                      <a:pt x="41" y="22"/>
                    </a:lnTo>
                    <a:lnTo>
                      <a:pt x="41" y="21"/>
                    </a:lnTo>
                    <a:lnTo>
                      <a:pt x="41" y="20"/>
                    </a:lnTo>
                    <a:lnTo>
                      <a:pt x="41" y="19"/>
                    </a:lnTo>
                    <a:lnTo>
                      <a:pt x="42" y="18"/>
                    </a:lnTo>
                    <a:lnTo>
                      <a:pt x="42" y="17"/>
                    </a:lnTo>
                    <a:lnTo>
                      <a:pt x="42" y="16"/>
                    </a:lnTo>
                    <a:lnTo>
                      <a:pt x="42" y="15"/>
                    </a:lnTo>
                    <a:lnTo>
                      <a:pt x="43" y="14"/>
                    </a:lnTo>
                    <a:lnTo>
                      <a:pt x="43" y="13"/>
                    </a:lnTo>
                    <a:lnTo>
                      <a:pt x="43" y="12"/>
                    </a:lnTo>
                    <a:lnTo>
                      <a:pt x="43" y="11"/>
                    </a:lnTo>
                    <a:lnTo>
                      <a:pt x="43" y="10"/>
                    </a:lnTo>
                    <a:lnTo>
                      <a:pt x="44" y="10"/>
                    </a:lnTo>
                    <a:lnTo>
                      <a:pt x="44" y="9"/>
                    </a:lnTo>
                    <a:lnTo>
                      <a:pt x="44" y="8"/>
                    </a:lnTo>
                    <a:lnTo>
                      <a:pt x="44" y="7"/>
                    </a:lnTo>
                    <a:lnTo>
                      <a:pt x="45" y="7"/>
                    </a:lnTo>
                    <a:lnTo>
                      <a:pt x="45" y="6"/>
                    </a:lnTo>
                    <a:lnTo>
                      <a:pt x="45" y="5"/>
                    </a:lnTo>
                    <a:lnTo>
                      <a:pt x="46" y="4"/>
                    </a:lnTo>
                    <a:lnTo>
                      <a:pt x="46" y="3"/>
                    </a:lnTo>
                    <a:lnTo>
                      <a:pt x="46" y="2"/>
                    </a:lnTo>
                    <a:lnTo>
                      <a:pt x="47" y="2"/>
                    </a:lnTo>
                    <a:lnTo>
                      <a:pt x="47" y="1"/>
                    </a:lnTo>
                    <a:lnTo>
                      <a:pt x="48" y="1"/>
                    </a:lnTo>
                    <a:lnTo>
                      <a:pt x="48" y="0"/>
                    </a:lnTo>
                    <a:lnTo>
                      <a:pt x="49" y="0"/>
                    </a:lnTo>
                    <a:lnTo>
                      <a:pt x="50" y="0"/>
                    </a:lnTo>
                    <a:lnTo>
                      <a:pt x="50" y="1"/>
                    </a:lnTo>
                    <a:lnTo>
                      <a:pt x="51" y="1"/>
                    </a:lnTo>
                    <a:lnTo>
                      <a:pt x="51" y="2"/>
                    </a:lnTo>
                    <a:lnTo>
                      <a:pt x="52" y="3"/>
                    </a:lnTo>
                    <a:lnTo>
                      <a:pt x="52" y="4"/>
                    </a:lnTo>
                    <a:lnTo>
                      <a:pt x="53" y="5"/>
                    </a:lnTo>
                    <a:lnTo>
                      <a:pt x="53" y="6"/>
                    </a:lnTo>
                    <a:lnTo>
                      <a:pt x="53" y="7"/>
                    </a:lnTo>
                    <a:lnTo>
                      <a:pt x="54" y="7"/>
                    </a:lnTo>
                    <a:lnTo>
                      <a:pt x="54" y="8"/>
                    </a:lnTo>
                    <a:lnTo>
                      <a:pt x="54" y="9"/>
                    </a:lnTo>
                    <a:lnTo>
                      <a:pt x="54" y="10"/>
                    </a:lnTo>
                    <a:lnTo>
                      <a:pt x="54" y="11"/>
                    </a:lnTo>
                    <a:lnTo>
                      <a:pt x="55" y="11"/>
                    </a:lnTo>
                    <a:lnTo>
                      <a:pt x="55" y="12"/>
                    </a:lnTo>
                    <a:lnTo>
                      <a:pt x="55" y="13"/>
                    </a:lnTo>
                    <a:lnTo>
                      <a:pt x="55" y="14"/>
                    </a:lnTo>
                    <a:lnTo>
                      <a:pt x="56" y="15"/>
                    </a:lnTo>
                    <a:lnTo>
                      <a:pt x="56" y="16"/>
                    </a:lnTo>
                    <a:lnTo>
                      <a:pt x="56" y="17"/>
                    </a:lnTo>
                    <a:lnTo>
                      <a:pt x="56" y="18"/>
                    </a:lnTo>
                    <a:lnTo>
                      <a:pt x="56" y="19"/>
                    </a:lnTo>
                    <a:lnTo>
                      <a:pt x="57" y="20"/>
                    </a:lnTo>
                    <a:lnTo>
                      <a:pt x="57" y="21"/>
                    </a:lnTo>
                    <a:lnTo>
                      <a:pt x="57" y="22"/>
                    </a:lnTo>
                    <a:lnTo>
                      <a:pt x="57" y="23"/>
                    </a:lnTo>
                    <a:lnTo>
                      <a:pt x="57" y="24"/>
                    </a:lnTo>
                    <a:lnTo>
                      <a:pt x="58" y="25"/>
                    </a:lnTo>
                    <a:lnTo>
                      <a:pt x="58" y="26"/>
                    </a:lnTo>
                    <a:lnTo>
                      <a:pt x="58" y="27"/>
                    </a:lnTo>
                    <a:lnTo>
                      <a:pt x="58" y="28"/>
                    </a:lnTo>
                    <a:lnTo>
                      <a:pt x="58" y="29"/>
                    </a:lnTo>
                    <a:lnTo>
                      <a:pt x="59" y="30"/>
                    </a:lnTo>
                    <a:lnTo>
                      <a:pt x="59" y="32"/>
                    </a:lnTo>
                    <a:lnTo>
                      <a:pt x="59" y="33"/>
                    </a:lnTo>
                    <a:lnTo>
                      <a:pt x="59" y="34"/>
                    </a:lnTo>
                    <a:lnTo>
                      <a:pt x="59" y="35"/>
                    </a:lnTo>
                    <a:lnTo>
                      <a:pt x="60" y="36"/>
                    </a:lnTo>
                    <a:lnTo>
                      <a:pt x="60" y="37"/>
                    </a:lnTo>
                    <a:lnTo>
                      <a:pt x="60" y="38"/>
                    </a:lnTo>
                    <a:lnTo>
                      <a:pt x="60" y="39"/>
                    </a:lnTo>
                    <a:lnTo>
                      <a:pt x="60" y="41"/>
                    </a:lnTo>
                    <a:lnTo>
                      <a:pt x="60" y="42"/>
                    </a:lnTo>
                    <a:lnTo>
                      <a:pt x="61" y="43"/>
                    </a:lnTo>
                    <a:lnTo>
                      <a:pt x="61" y="44"/>
                    </a:lnTo>
                    <a:lnTo>
                      <a:pt x="61" y="45"/>
                    </a:lnTo>
                    <a:lnTo>
                      <a:pt x="61" y="47"/>
                    </a:lnTo>
                    <a:lnTo>
                      <a:pt x="61" y="48"/>
                    </a:lnTo>
                    <a:lnTo>
                      <a:pt x="62" y="49"/>
                    </a:lnTo>
                    <a:lnTo>
                      <a:pt x="62" y="50"/>
                    </a:lnTo>
                    <a:lnTo>
                      <a:pt x="62" y="51"/>
                    </a:lnTo>
                    <a:lnTo>
                      <a:pt x="62" y="53"/>
                    </a:lnTo>
                    <a:lnTo>
                      <a:pt x="62" y="54"/>
                    </a:lnTo>
                    <a:lnTo>
                      <a:pt x="63" y="55"/>
                    </a:lnTo>
                    <a:lnTo>
                      <a:pt x="63" y="56"/>
                    </a:lnTo>
                    <a:lnTo>
                      <a:pt x="63" y="58"/>
                    </a:lnTo>
                    <a:lnTo>
                      <a:pt x="63" y="59"/>
                    </a:lnTo>
                    <a:lnTo>
                      <a:pt x="63" y="60"/>
                    </a:lnTo>
                    <a:lnTo>
                      <a:pt x="63" y="61"/>
                    </a:lnTo>
                    <a:lnTo>
                      <a:pt x="64" y="63"/>
                    </a:lnTo>
                    <a:lnTo>
                      <a:pt x="64" y="64"/>
                    </a:lnTo>
                    <a:lnTo>
                      <a:pt x="64" y="65"/>
                    </a:lnTo>
                    <a:lnTo>
                      <a:pt x="64" y="66"/>
                    </a:lnTo>
                    <a:lnTo>
                      <a:pt x="64" y="68"/>
                    </a:lnTo>
                    <a:lnTo>
                      <a:pt x="65" y="69"/>
                    </a:lnTo>
                    <a:lnTo>
                      <a:pt x="65" y="70"/>
                    </a:lnTo>
                    <a:lnTo>
                      <a:pt x="65" y="71"/>
                    </a:lnTo>
                    <a:lnTo>
                      <a:pt x="65" y="73"/>
                    </a:lnTo>
                    <a:lnTo>
                      <a:pt x="65" y="74"/>
                    </a:lnTo>
                    <a:lnTo>
                      <a:pt x="66" y="75"/>
                    </a:lnTo>
                    <a:lnTo>
                      <a:pt x="66" y="76"/>
                    </a:lnTo>
                    <a:lnTo>
                      <a:pt x="66" y="77"/>
                    </a:lnTo>
                    <a:lnTo>
                      <a:pt x="66" y="79"/>
                    </a:lnTo>
                    <a:lnTo>
                      <a:pt x="66" y="80"/>
                    </a:lnTo>
                    <a:lnTo>
                      <a:pt x="66" y="81"/>
                    </a:lnTo>
                    <a:lnTo>
                      <a:pt x="67" y="82"/>
                    </a:lnTo>
                    <a:lnTo>
                      <a:pt x="67" y="83"/>
                    </a:lnTo>
                    <a:lnTo>
                      <a:pt x="67" y="85"/>
                    </a:lnTo>
                    <a:lnTo>
                      <a:pt x="67" y="86"/>
                    </a:lnTo>
                    <a:lnTo>
                      <a:pt x="67" y="87"/>
                    </a:lnTo>
                    <a:lnTo>
                      <a:pt x="68" y="88"/>
                    </a:lnTo>
                    <a:lnTo>
                      <a:pt x="68" y="89"/>
                    </a:lnTo>
                    <a:lnTo>
                      <a:pt x="68" y="90"/>
                    </a:lnTo>
                    <a:lnTo>
                      <a:pt x="68" y="91"/>
                    </a:lnTo>
                    <a:lnTo>
                      <a:pt x="68" y="93"/>
                    </a:lnTo>
                    <a:lnTo>
                      <a:pt x="69" y="94"/>
                    </a:lnTo>
                    <a:lnTo>
                      <a:pt x="69" y="95"/>
                    </a:lnTo>
                    <a:lnTo>
                      <a:pt x="69" y="96"/>
                    </a:lnTo>
                    <a:lnTo>
                      <a:pt x="69" y="97"/>
                    </a:lnTo>
                    <a:lnTo>
                      <a:pt x="69" y="98"/>
                    </a:lnTo>
                    <a:lnTo>
                      <a:pt x="69" y="99"/>
                    </a:lnTo>
                    <a:lnTo>
                      <a:pt x="70" y="100"/>
                    </a:lnTo>
                    <a:lnTo>
                      <a:pt x="70" y="101"/>
                    </a:lnTo>
                    <a:lnTo>
                      <a:pt x="70" y="102"/>
                    </a:lnTo>
                    <a:lnTo>
                      <a:pt x="70" y="103"/>
                    </a:lnTo>
                    <a:lnTo>
                      <a:pt x="70" y="104"/>
                    </a:lnTo>
                    <a:lnTo>
                      <a:pt x="71" y="105"/>
                    </a:lnTo>
                    <a:lnTo>
                      <a:pt x="71" y="106"/>
                    </a:lnTo>
                    <a:lnTo>
                      <a:pt x="71" y="107"/>
                    </a:lnTo>
                    <a:lnTo>
                      <a:pt x="71" y="108"/>
                    </a:lnTo>
                    <a:lnTo>
                      <a:pt x="71" y="109"/>
                    </a:lnTo>
                    <a:lnTo>
                      <a:pt x="72" y="110"/>
                    </a:lnTo>
                    <a:lnTo>
                      <a:pt x="72" y="111"/>
                    </a:lnTo>
                    <a:lnTo>
                      <a:pt x="72" y="112"/>
                    </a:lnTo>
                    <a:lnTo>
                      <a:pt x="72" y="113"/>
                    </a:lnTo>
                    <a:lnTo>
                      <a:pt x="73" y="114"/>
                    </a:lnTo>
                    <a:lnTo>
                      <a:pt x="73" y="115"/>
                    </a:lnTo>
                    <a:lnTo>
                      <a:pt x="73" y="116"/>
                    </a:lnTo>
                    <a:lnTo>
                      <a:pt x="74" y="117"/>
                    </a:lnTo>
                    <a:lnTo>
                      <a:pt x="74" y="118"/>
                    </a:lnTo>
                    <a:lnTo>
                      <a:pt x="74" y="119"/>
                    </a:lnTo>
                    <a:lnTo>
                      <a:pt x="74" y="120"/>
                    </a:lnTo>
                    <a:lnTo>
                      <a:pt x="75" y="120"/>
                    </a:lnTo>
                    <a:lnTo>
                      <a:pt x="75" y="121"/>
                    </a:lnTo>
                    <a:lnTo>
                      <a:pt x="75" y="122"/>
                    </a:lnTo>
                    <a:lnTo>
                      <a:pt x="76" y="122"/>
                    </a:lnTo>
                    <a:lnTo>
                      <a:pt x="76" y="123"/>
                    </a:lnTo>
                    <a:lnTo>
                      <a:pt x="76" y="124"/>
                    </a:lnTo>
                    <a:lnTo>
                      <a:pt x="77" y="124"/>
                    </a:lnTo>
                    <a:lnTo>
                      <a:pt x="77" y="125"/>
                    </a:lnTo>
                    <a:lnTo>
                      <a:pt x="78" y="125"/>
                    </a:lnTo>
                    <a:lnTo>
                      <a:pt x="79" y="125"/>
                    </a:lnTo>
                    <a:lnTo>
                      <a:pt x="80" y="124"/>
                    </a:lnTo>
                    <a:lnTo>
                      <a:pt x="80" y="123"/>
                    </a:lnTo>
                    <a:lnTo>
                      <a:pt x="81" y="123"/>
                    </a:lnTo>
                    <a:lnTo>
                      <a:pt x="81" y="122"/>
                    </a:lnTo>
                    <a:lnTo>
                      <a:pt x="82" y="121"/>
                    </a:lnTo>
                    <a:lnTo>
                      <a:pt x="82" y="120"/>
                    </a:lnTo>
                    <a:lnTo>
                      <a:pt x="82" y="119"/>
                    </a:lnTo>
                    <a:lnTo>
                      <a:pt x="83" y="119"/>
                    </a:lnTo>
                    <a:lnTo>
                      <a:pt x="83" y="118"/>
                    </a:lnTo>
                    <a:lnTo>
                      <a:pt x="83" y="117"/>
                    </a:lnTo>
                    <a:lnTo>
                      <a:pt x="83" y="116"/>
                    </a:lnTo>
                    <a:lnTo>
                      <a:pt x="84" y="115"/>
                    </a:lnTo>
                    <a:lnTo>
                      <a:pt x="84" y="114"/>
                    </a:lnTo>
                    <a:lnTo>
                      <a:pt x="84" y="113"/>
                    </a:lnTo>
                    <a:lnTo>
                      <a:pt x="84" y="112"/>
                    </a:lnTo>
                    <a:lnTo>
                      <a:pt x="85" y="111"/>
                    </a:lnTo>
                    <a:lnTo>
                      <a:pt x="85" y="110"/>
                    </a:lnTo>
                    <a:lnTo>
                      <a:pt x="85" y="109"/>
                    </a:lnTo>
                    <a:lnTo>
                      <a:pt x="85" y="108"/>
                    </a:lnTo>
                    <a:lnTo>
                      <a:pt x="86" y="107"/>
                    </a:lnTo>
                    <a:lnTo>
                      <a:pt x="86" y="106"/>
                    </a:lnTo>
                    <a:lnTo>
                      <a:pt x="86" y="105"/>
                    </a:lnTo>
                    <a:lnTo>
                      <a:pt x="86" y="104"/>
                    </a:lnTo>
                    <a:lnTo>
                      <a:pt x="86" y="103"/>
                    </a:lnTo>
                    <a:lnTo>
                      <a:pt x="87" y="102"/>
                    </a:lnTo>
                    <a:lnTo>
                      <a:pt x="87" y="101"/>
                    </a:lnTo>
                    <a:lnTo>
                      <a:pt x="87" y="100"/>
                    </a:lnTo>
                    <a:lnTo>
                      <a:pt x="87" y="99"/>
                    </a:lnTo>
                    <a:lnTo>
                      <a:pt x="87" y="98"/>
                    </a:lnTo>
                    <a:lnTo>
                      <a:pt x="88" y="97"/>
                    </a:lnTo>
                    <a:lnTo>
                      <a:pt x="88" y="96"/>
                    </a:lnTo>
                    <a:lnTo>
                      <a:pt x="88" y="95"/>
                    </a:lnTo>
                    <a:lnTo>
                      <a:pt x="88" y="94"/>
                    </a:lnTo>
                    <a:lnTo>
                      <a:pt x="88" y="92"/>
                    </a:lnTo>
                    <a:lnTo>
                      <a:pt x="89" y="91"/>
                    </a:lnTo>
                    <a:lnTo>
                      <a:pt x="89" y="90"/>
                    </a:lnTo>
                    <a:lnTo>
                      <a:pt x="89" y="89"/>
                    </a:lnTo>
                    <a:lnTo>
                      <a:pt x="89" y="88"/>
                    </a:lnTo>
                    <a:lnTo>
                      <a:pt x="89" y="87"/>
                    </a:lnTo>
                    <a:lnTo>
                      <a:pt x="89" y="86"/>
                    </a:lnTo>
                    <a:lnTo>
                      <a:pt x="90" y="85"/>
                    </a:lnTo>
                    <a:lnTo>
                      <a:pt x="90" y="83"/>
                    </a:lnTo>
                    <a:lnTo>
                      <a:pt x="90" y="82"/>
                    </a:lnTo>
                    <a:lnTo>
                      <a:pt x="90" y="81"/>
                    </a:lnTo>
                    <a:lnTo>
                      <a:pt x="90" y="80"/>
                    </a:lnTo>
                    <a:lnTo>
                      <a:pt x="91" y="79"/>
                    </a:lnTo>
                    <a:lnTo>
                      <a:pt x="91" y="77"/>
                    </a:lnTo>
                    <a:lnTo>
                      <a:pt x="91" y="76"/>
                    </a:lnTo>
                    <a:lnTo>
                      <a:pt x="91" y="75"/>
                    </a:lnTo>
                    <a:lnTo>
                      <a:pt x="91" y="74"/>
                    </a:lnTo>
                    <a:lnTo>
                      <a:pt x="92" y="72"/>
                    </a:lnTo>
                    <a:lnTo>
                      <a:pt x="92" y="71"/>
                    </a:lnTo>
                    <a:lnTo>
                      <a:pt x="92" y="70"/>
                    </a:lnTo>
                    <a:lnTo>
                      <a:pt x="92" y="69"/>
                    </a:lnTo>
                    <a:lnTo>
                      <a:pt x="92" y="67"/>
                    </a:lnTo>
                    <a:lnTo>
                      <a:pt x="92" y="66"/>
                    </a:lnTo>
                    <a:lnTo>
                      <a:pt x="93" y="65"/>
                    </a:lnTo>
                    <a:lnTo>
                      <a:pt x="93" y="64"/>
                    </a:lnTo>
                    <a:lnTo>
                      <a:pt x="93" y="63"/>
                    </a:lnTo>
                    <a:lnTo>
                      <a:pt x="93" y="61"/>
                    </a:lnTo>
                    <a:lnTo>
                      <a:pt x="93" y="60"/>
                    </a:lnTo>
                    <a:lnTo>
                      <a:pt x="94" y="59"/>
                    </a:lnTo>
                    <a:lnTo>
                      <a:pt x="94" y="58"/>
                    </a:lnTo>
                    <a:lnTo>
                      <a:pt x="94" y="56"/>
                    </a:lnTo>
                    <a:lnTo>
                      <a:pt x="94" y="55"/>
                    </a:lnTo>
                    <a:lnTo>
                      <a:pt x="94" y="54"/>
                    </a:lnTo>
                    <a:lnTo>
                      <a:pt x="94" y="53"/>
                    </a:lnTo>
                    <a:lnTo>
                      <a:pt x="95" y="51"/>
                    </a:lnTo>
                    <a:lnTo>
                      <a:pt x="95" y="50"/>
                    </a:lnTo>
                    <a:lnTo>
                      <a:pt x="95" y="49"/>
                    </a:lnTo>
                    <a:lnTo>
                      <a:pt x="95" y="48"/>
                    </a:lnTo>
                    <a:lnTo>
                      <a:pt x="95" y="46"/>
                    </a:lnTo>
                    <a:lnTo>
                      <a:pt x="96" y="45"/>
                    </a:lnTo>
                    <a:lnTo>
                      <a:pt x="96" y="44"/>
                    </a:lnTo>
                    <a:lnTo>
                      <a:pt x="96" y="43"/>
                    </a:lnTo>
                    <a:lnTo>
                      <a:pt x="96" y="42"/>
                    </a:lnTo>
                    <a:lnTo>
                      <a:pt x="96" y="40"/>
                    </a:lnTo>
                    <a:lnTo>
                      <a:pt x="97" y="39"/>
                    </a:lnTo>
                    <a:lnTo>
                      <a:pt x="97" y="38"/>
                    </a:lnTo>
                    <a:lnTo>
                      <a:pt x="97" y="37"/>
                    </a:lnTo>
                    <a:lnTo>
                      <a:pt x="97" y="36"/>
                    </a:lnTo>
                    <a:lnTo>
                      <a:pt x="97" y="35"/>
                    </a:lnTo>
                    <a:lnTo>
                      <a:pt x="97" y="34"/>
                    </a:lnTo>
                    <a:lnTo>
                      <a:pt x="98" y="33"/>
                    </a:lnTo>
                    <a:lnTo>
                      <a:pt x="98" y="31"/>
                    </a:lnTo>
                    <a:lnTo>
                      <a:pt x="98" y="30"/>
                    </a:lnTo>
                    <a:lnTo>
                      <a:pt x="98" y="29"/>
                    </a:lnTo>
                    <a:lnTo>
                      <a:pt x="98" y="28"/>
                    </a:lnTo>
                    <a:lnTo>
                      <a:pt x="99" y="27"/>
                    </a:lnTo>
                    <a:lnTo>
                      <a:pt x="99" y="26"/>
                    </a:lnTo>
                    <a:lnTo>
                      <a:pt x="99" y="25"/>
                    </a:lnTo>
                    <a:lnTo>
                      <a:pt x="99" y="24"/>
                    </a:lnTo>
                    <a:lnTo>
                      <a:pt x="99" y="23"/>
                    </a:lnTo>
                    <a:lnTo>
                      <a:pt x="100" y="22"/>
                    </a:lnTo>
                    <a:lnTo>
                      <a:pt x="100" y="21"/>
                    </a:lnTo>
                    <a:lnTo>
                      <a:pt x="100" y="20"/>
                    </a:lnTo>
                    <a:lnTo>
                      <a:pt x="100" y="19"/>
                    </a:lnTo>
                    <a:lnTo>
                      <a:pt x="100" y="18"/>
                    </a:lnTo>
                    <a:lnTo>
                      <a:pt x="101" y="17"/>
                    </a:lnTo>
                    <a:lnTo>
                      <a:pt x="101" y="16"/>
                    </a:lnTo>
                    <a:lnTo>
                      <a:pt x="101" y="15"/>
                    </a:lnTo>
                    <a:lnTo>
                      <a:pt x="101" y="14"/>
                    </a:lnTo>
                    <a:lnTo>
                      <a:pt x="102" y="13"/>
                    </a:lnTo>
                    <a:lnTo>
                      <a:pt x="102" y="12"/>
                    </a:lnTo>
                    <a:lnTo>
                      <a:pt x="102" y="11"/>
                    </a:lnTo>
                    <a:lnTo>
                      <a:pt x="102" y="10"/>
                    </a:lnTo>
                    <a:lnTo>
                      <a:pt x="103" y="9"/>
                    </a:lnTo>
                    <a:lnTo>
                      <a:pt x="103" y="8"/>
                    </a:lnTo>
                    <a:lnTo>
                      <a:pt x="103" y="7"/>
                    </a:lnTo>
                    <a:lnTo>
                      <a:pt x="103" y="6"/>
                    </a:lnTo>
                    <a:lnTo>
                      <a:pt x="104" y="6"/>
                    </a:lnTo>
                    <a:lnTo>
                      <a:pt x="104" y="5"/>
                    </a:lnTo>
                    <a:lnTo>
                      <a:pt x="104" y="4"/>
                    </a:lnTo>
                    <a:lnTo>
                      <a:pt x="105" y="3"/>
                    </a:lnTo>
                    <a:lnTo>
                      <a:pt x="105" y="2"/>
                    </a:lnTo>
                    <a:lnTo>
                      <a:pt x="106" y="2"/>
                    </a:lnTo>
                    <a:lnTo>
                      <a:pt x="106" y="1"/>
                    </a:lnTo>
                    <a:lnTo>
                      <a:pt x="107" y="0"/>
                    </a:lnTo>
                    <a:lnTo>
                      <a:pt x="108" y="0"/>
                    </a:lnTo>
                    <a:lnTo>
                      <a:pt x="109" y="0"/>
                    </a:lnTo>
                    <a:lnTo>
                      <a:pt x="109" y="1"/>
                    </a:lnTo>
                    <a:lnTo>
                      <a:pt x="110" y="1"/>
                    </a:lnTo>
                    <a:lnTo>
                      <a:pt x="110" y="2"/>
                    </a:lnTo>
                    <a:lnTo>
                      <a:pt x="110" y="3"/>
                    </a:lnTo>
                    <a:lnTo>
                      <a:pt x="111" y="3"/>
                    </a:lnTo>
                    <a:lnTo>
                      <a:pt x="111" y="4"/>
                    </a:lnTo>
                    <a:lnTo>
                      <a:pt x="111" y="5"/>
                    </a:lnTo>
                    <a:lnTo>
                      <a:pt x="112" y="5"/>
                    </a:lnTo>
                    <a:lnTo>
                      <a:pt x="112" y="6"/>
                    </a:lnTo>
                    <a:lnTo>
                      <a:pt x="112" y="7"/>
                    </a:lnTo>
                    <a:lnTo>
                      <a:pt x="112" y="8"/>
                    </a:lnTo>
                    <a:lnTo>
                      <a:pt x="113" y="9"/>
                    </a:lnTo>
                    <a:lnTo>
                      <a:pt x="113" y="10"/>
                    </a:lnTo>
                    <a:lnTo>
                      <a:pt x="113" y="11"/>
                    </a:lnTo>
                    <a:lnTo>
                      <a:pt x="114" y="12"/>
                    </a:lnTo>
                    <a:lnTo>
                      <a:pt x="114" y="13"/>
                    </a:lnTo>
                    <a:lnTo>
                      <a:pt x="114" y="14"/>
                    </a:lnTo>
                    <a:lnTo>
                      <a:pt x="114" y="15"/>
                    </a:lnTo>
                    <a:lnTo>
                      <a:pt x="115" y="16"/>
                    </a:lnTo>
                    <a:lnTo>
                      <a:pt x="115" y="17"/>
                    </a:lnTo>
                    <a:lnTo>
                      <a:pt x="115" y="18"/>
                    </a:lnTo>
                    <a:lnTo>
                      <a:pt x="115" y="19"/>
                    </a:lnTo>
                    <a:lnTo>
                      <a:pt x="115" y="20"/>
                    </a:lnTo>
                    <a:lnTo>
                      <a:pt x="116" y="21"/>
                    </a:lnTo>
                    <a:lnTo>
                      <a:pt x="116" y="22"/>
                    </a:lnTo>
                    <a:lnTo>
                      <a:pt x="116" y="23"/>
                    </a:lnTo>
                    <a:lnTo>
                      <a:pt x="116" y="24"/>
                    </a:lnTo>
                    <a:lnTo>
                      <a:pt x="116" y="25"/>
                    </a:lnTo>
                    <a:lnTo>
                      <a:pt x="117" y="26"/>
                    </a:lnTo>
                    <a:lnTo>
                      <a:pt x="117" y="27"/>
                    </a:lnTo>
                    <a:lnTo>
                      <a:pt x="117" y="28"/>
                    </a:lnTo>
                    <a:lnTo>
                      <a:pt x="117" y="29"/>
                    </a:lnTo>
                    <a:lnTo>
                      <a:pt x="117" y="30"/>
                    </a:lnTo>
                    <a:lnTo>
                      <a:pt x="117" y="31"/>
                    </a:lnTo>
                    <a:lnTo>
                      <a:pt x="118" y="32"/>
                    </a:lnTo>
                    <a:lnTo>
                      <a:pt x="118" y="34"/>
                    </a:lnTo>
                    <a:lnTo>
                      <a:pt x="118" y="35"/>
                    </a:lnTo>
                    <a:lnTo>
                      <a:pt x="118" y="36"/>
                    </a:lnTo>
                    <a:lnTo>
                      <a:pt x="118" y="37"/>
                    </a:lnTo>
                    <a:lnTo>
                      <a:pt x="119" y="38"/>
                    </a:lnTo>
                    <a:lnTo>
                      <a:pt x="119" y="39"/>
                    </a:lnTo>
                    <a:lnTo>
                      <a:pt x="119" y="40"/>
                    </a:lnTo>
                    <a:lnTo>
                      <a:pt x="119" y="42"/>
                    </a:lnTo>
                    <a:lnTo>
                      <a:pt x="119" y="43"/>
                    </a:lnTo>
                    <a:lnTo>
                      <a:pt x="120" y="44"/>
                    </a:lnTo>
                    <a:lnTo>
                      <a:pt x="120" y="45"/>
                    </a:lnTo>
                    <a:lnTo>
                      <a:pt x="120" y="46"/>
                    </a:lnTo>
                    <a:lnTo>
                      <a:pt x="120" y="48"/>
                    </a:lnTo>
                    <a:lnTo>
                      <a:pt x="120" y="49"/>
                    </a:lnTo>
                    <a:lnTo>
                      <a:pt x="120" y="50"/>
                    </a:lnTo>
                    <a:lnTo>
                      <a:pt x="121" y="51"/>
                    </a:lnTo>
                    <a:lnTo>
                      <a:pt x="121" y="52"/>
                    </a:lnTo>
                    <a:lnTo>
                      <a:pt x="121" y="54"/>
                    </a:lnTo>
                    <a:lnTo>
                      <a:pt x="121" y="55"/>
                    </a:lnTo>
                    <a:lnTo>
                      <a:pt x="121" y="56"/>
                    </a:lnTo>
                    <a:lnTo>
                      <a:pt x="122" y="57"/>
                    </a:lnTo>
                    <a:lnTo>
                      <a:pt x="122" y="59"/>
                    </a:lnTo>
                    <a:lnTo>
                      <a:pt x="122" y="60"/>
                    </a:lnTo>
                    <a:lnTo>
                      <a:pt x="122" y="61"/>
                    </a:lnTo>
                    <a:lnTo>
                      <a:pt x="122" y="62"/>
                    </a:lnTo>
                    <a:lnTo>
                      <a:pt x="123" y="64"/>
                    </a:lnTo>
                    <a:lnTo>
                      <a:pt x="123" y="65"/>
                    </a:lnTo>
                    <a:lnTo>
                      <a:pt x="123" y="66"/>
                    </a:lnTo>
                    <a:lnTo>
                      <a:pt x="123" y="67"/>
                    </a:lnTo>
                    <a:lnTo>
                      <a:pt x="123" y="69"/>
                    </a:lnTo>
                    <a:lnTo>
                      <a:pt x="123" y="70"/>
                    </a:lnTo>
                    <a:lnTo>
                      <a:pt x="124" y="71"/>
                    </a:lnTo>
                    <a:lnTo>
                      <a:pt x="124" y="72"/>
                    </a:lnTo>
                    <a:lnTo>
                      <a:pt x="124" y="74"/>
                    </a:lnTo>
                    <a:lnTo>
                      <a:pt x="124" y="75"/>
                    </a:lnTo>
                    <a:lnTo>
                      <a:pt x="124" y="76"/>
                    </a:lnTo>
                    <a:lnTo>
                      <a:pt x="125" y="77"/>
                    </a:lnTo>
                    <a:lnTo>
                      <a:pt x="125" y="78"/>
                    </a:lnTo>
                    <a:lnTo>
                      <a:pt x="125" y="80"/>
                    </a:lnTo>
                    <a:lnTo>
                      <a:pt x="125" y="81"/>
                    </a:lnTo>
                    <a:lnTo>
                      <a:pt x="125" y="82"/>
                    </a:lnTo>
                    <a:lnTo>
                      <a:pt x="126" y="83"/>
                    </a:lnTo>
                    <a:lnTo>
                      <a:pt x="126" y="84"/>
                    </a:lnTo>
                    <a:lnTo>
                      <a:pt x="126" y="86"/>
                    </a:lnTo>
                    <a:lnTo>
                      <a:pt x="126" y="87"/>
                    </a:lnTo>
                    <a:lnTo>
                      <a:pt x="126" y="88"/>
                    </a:lnTo>
                    <a:lnTo>
                      <a:pt x="126" y="89"/>
                    </a:lnTo>
                    <a:lnTo>
                      <a:pt x="127" y="90"/>
                    </a:lnTo>
                    <a:lnTo>
                      <a:pt x="127" y="91"/>
                    </a:lnTo>
                    <a:lnTo>
                      <a:pt x="127" y="92"/>
                    </a:lnTo>
                    <a:lnTo>
                      <a:pt x="127" y="93"/>
                    </a:lnTo>
                    <a:lnTo>
                      <a:pt x="127" y="95"/>
                    </a:lnTo>
                    <a:lnTo>
                      <a:pt x="128" y="96"/>
                    </a:lnTo>
                    <a:lnTo>
                      <a:pt x="128" y="97"/>
                    </a:lnTo>
                    <a:lnTo>
                      <a:pt x="128" y="98"/>
                    </a:lnTo>
                    <a:lnTo>
                      <a:pt x="128" y="99"/>
                    </a:lnTo>
                    <a:lnTo>
                      <a:pt x="128" y="100"/>
                    </a:lnTo>
                    <a:lnTo>
                      <a:pt x="129" y="101"/>
                    </a:lnTo>
                    <a:lnTo>
                      <a:pt x="129" y="102"/>
                    </a:lnTo>
                    <a:lnTo>
                      <a:pt x="129" y="103"/>
                    </a:lnTo>
                    <a:lnTo>
                      <a:pt x="129" y="104"/>
                    </a:lnTo>
                    <a:lnTo>
                      <a:pt x="129" y="105"/>
                    </a:lnTo>
                    <a:lnTo>
                      <a:pt x="130" y="106"/>
                    </a:lnTo>
                    <a:lnTo>
                      <a:pt x="130" y="107"/>
                    </a:lnTo>
                    <a:lnTo>
                      <a:pt x="130" y="108"/>
                    </a:lnTo>
                    <a:lnTo>
                      <a:pt x="130" y="109"/>
                    </a:lnTo>
                    <a:lnTo>
                      <a:pt x="130" y="110"/>
                    </a:lnTo>
                    <a:lnTo>
                      <a:pt x="131" y="111"/>
                    </a:lnTo>
                    <a:lnTo>
                      <a:pt x="131" y="112"/>
                    </a:lnTo>
                    <a:lnTo>
                      <a:pt x="131" y="113"/>
                    </a:lnTo>
                    <a:lnTo>
                      <a:pt x="131" y="114"/>
                    </a:lnTo>
                    <a:lnTo>
                      <a:pt x="132" y="114"/>
                    </a:lnTo>
                    <a:lnTo>
                      <a:pt x="132" y="115"/>
                    </a:lnTo>
                    <a:lnTo>
                      <a:pt x="132" y="116"/>
                    </a:lnTo>
                    <a:lnTo>
                      <a:pt x="132" y="117"/>
                    </a:lnTo>
                    <a:lnTo>
                      <a:pt x="132" y="118"/>
                    </a:lnTo>
                    <a:lnTo>
                      <a:pt x="133" y="118"/>
                    </a:lnTo>
                    <a:lnTo>
                      <a:pt x="133" y="119"/>
                    </a:lnTo>
                    <a:lnTo>
                      <a:pt x="133" y="120"/>
                    </a:lnTo>
                    <a:lnTo>
                      <a:pt x="134" y="121"/>
                    </a:lnTo>
                    <a:lnTo>
                      <a:pt x="134" y="122"/>
                    </a:lnTo>
                    <a:lnTo>
                      <a:pt x="135" y="123"/>
                    </a:lnTo>
                    <a:lnTo>
                      <a:pt x="135" y="124"/>
                    </a:lnTo>
                    <a:lnTo>
                      <a:pt x="136" y="124"/>
                    </a:lnTo>
                    <a:lnTo>
                      <a:pt x="136" y="125"/>
                    </a:lnTo>
                    <a:lnTo>
                      <a:pt x="137" y="125"/>
                    </a:lnTo>
                    <a:lnTo>
                      <a:pt x="138" y="125"/>
                    </a:lnTo>
                    <a:lnTo>
                      <a:pt x="138" y="124"/>
                    </a:lnTo>
                    <a:lnTo>
                      <a:pt x="139" y="124"/>
                    </a:lnTo>
                    <a:lnTo>
                      <a:pt x="139" y="123"/>
                    </a:lnTo>
                    <a:lnTo>
                      <a:pt x="140" y="123"/>
                    </a:lnTo>
                    <a:lnTo>
                      <a:pt x="140" y="122"/>
                    </a:lnTo>
                    <a:lnTo>
                      <a:pt x="140" y="121"/>
                    </a:lnTo>
                    <a:lnTo>
                      <a:pt x="141" y="120"/>
                    </a:lnTo>
                    <a:lnTo>
                      <a:pt x="141" y="119"/>
                    </a:lnTo>
                    <a:lnTo>
                      <a:pt x="141" y="118"/>
                    </a:lnTo>
                    <a:lnTo>
                      <a:pt x="142" y="118"/>
                    </a:lnTo>
                    <a:lnTo>
                      <a:pt x="142" y="117"/>
                    </a:lnTo>
                    <a:lnTo>
                      <a:pt x="142" y="116"/>
                    </a:lnTo>
                    <a:lnTo>
                      <a:pt x="142" y="115"/>
                    </a:lnTo>
                    <a:lnTo>
                      <a:pt x="143" y="115"/>
                    </a:lnTo>
                    <a:lnTo>
                      <a:pt x="143" y="114"/>
                    </a:lnTo>
                    <a:lnTo>
                      <a:pt x="143" y="113"/>
                    </a:lnTo>
                    <a:lnTo>
                      <a:pt x="143" y="112"/>
                    </a:lnTo>
                    <a:lnTo>
                      <a:pt x="143" y="111"/>
                    </a:lnTo>
                    <a:lnTo>
                      <a:pt x="144" y="110"/>
                    </a:lnTo>
                    <a:lnTo>
                      <a:pt x="144" y="109"/>
                    </a:lnTo>
                    <a:lnTo>
                      <a:pt x="144" y="108"/>
                    </a:lnTo>
                    <a:lnTo>
                      <a:pt x="144" y="107"/>
                    </a:lnTo>
                    <a:lnTo>
                      <a:pt x="145" y="106"/>
                    </a:lnTo>
                    <a:lnTo>
                      <a:pt x="145" y="105"/>
                    </a:lnTo>
                    <a:lnTo>
                      <a:pt x="145" y="104"/>
                    </a:lnTo>
                    <a:lnTo>
                      <a:pt x="145" y="103"/>
                    </a:lnTo>
                    <a:lnTo>
                      <a:pt x="145" y="102"/>
                    </a:lnTo>
                    <a:lnTo>
                      <a:pt x="146" y="101"/>
                    </a:lnTo>
                    <a:lnTo>
                      <a:pt x="146" y="100"/>
                    </a:lnTo>
                    <a:lnTo>
                      <a:pt x="146" y="99"/>
                    </a:lnTo>
                    <a:lnTo>
                      <a:pt x="146" y="98"/>
                    </a:lnTo>
                    <a:lnTo>
                      <a:pt x="146" y="97"/>
                    </a:lnTo>
                    <a:lnTo>
                      <a:pt x="146" y="96"/>
                    </a:lnTo>
                    <a:lnTo>
                      <a:pt x="147" y="95"/>
                    </a:lnTo>
                    <a:lnTo>
                      <a:pt x="147" y="94"/>
                    </a:lnTo>
                    <a:lnTo>
                      <a:pt x="147" y="93"/>
                    </a:lnTo>
                    <a:lnTo>
                      <a:pt x="147" y="92"/>
                    </a:lnTo>
                    <a:lnTo>
                      <a:pt x="147" y="90"/>
                    </a:lnTo>
                    <a:lnTo>
                      <a:pt x="148" y="89"/>
                    </a:lnTo>
                    <a:lnTo>
                      <a:pt x="148" y="88"/>
                    </a:lnTo>
                    <a:lnTo>
                      <a:pt x="148" y="87"/>
                    </a:lnTo>
                    <a:lnTo>
                      <a:pt x="148" y="86"/>
                    </a:lnTo>
                    <a:lnTo>
                      <a:pt x="148" y="85"/>
                    </a:lnTo>
                    <a:lnTo>
                      <a:pt x="149" y="84"/>
                    </a:lnTo>
                    <a:lnTo>
                      <a:pt x="149" y="82"/>
                    </a:lnTo>
                    <a:lnTo>
                      <a:pt x="149" y="81"/>
                    </a:lnTo>
                    <a:lnTo>
                      <a:pt x="149" y="80"/>
                    </a:lnTo>
                    <a:lnTo>
                      <a:pt x="149" y="79"/>
                    </a:lnTo>
                    <a:lnTo>
                      <a:pt x="149" y="78"/>
                    </a:lnTo>
                    <a:lnTo>
                      <a:pt x="150" y="76"/>
                    </a:lnTo>
                    <a:lnTo>
                      <a:pt x="150" y="75"/>
                    </a:lnTo>
                    <a:lnTo>
                      <a:pt x="150" y="74"/>
                    </a:lnTo>
                    <a:lnTo>
                      <a:pt x="150" y="73"/>
                    </a:lnTo>
                    <a:lnTo>
                      <a:pt x="150" y="71"/>
                    </a:lnTo>
                    <a:lnTo>
                      <a:pt x="151" y="70"/>
                    </a:lnTo>
                    <a:lnTo>
                      <a:pt x="151" y="69"/>
                    </a:lnTo>
                    <a:lnTo>
                      <a:pt x="151" y="68"/>
                    </a:lnTo>
                    <a:lnTo>
                      <a:pt x="151" y="66"/>
                    </a:lnTo>
                    <a:lnTo>
                      <a:pt x="151" y="65"/>
                    </a:lnTo>
                    <a:lnTo>
                      <a:pt x="152" y="64"/>
                    </a:lnTo>
                    <a:lnTo>
                      <a:pt x="152" y="63"/>
                    </a:lnTo>
                    <a:lnTo>
                      <a:pt x="152" y="61"/>
                    </a:lnTo>
                    <a:lnTo>
                      <a:pt x="152" y="60"/>
                    </a:lnTo>
                    <a:lnTo>
                      <a:pt x="152" y="59"/>
                    </a:lnTo>
                    <a:lnTo>
                      <a:pt x="152" y="58"/>
                    </a:lnTo>
                    <a:lnTo>
                      <a:pt x="153" y="56"/>
                    </a:lnTo>
                    <a:lnTo>
                      <a:pt x="153" y="55"/>
                    </a:lnTo>
                    <a:lnTo>
                      <a:pt x="153" y="54"/>
                    </a:lnTo>
                    <a:lnTo>
                      <a:pt x="153" y="53"/>
                    </a:lnTo>
                    <a:lnTo>
                      <a:pt x="153" y="52"/>
                    </a:lnTo>
                    <a:lnTo>
                      <a:pt x="154" y="50"/>
                    </a:lnTo>
                    <a:lnTo>
                      <a:pt x="154" y="49"/>
                    </a:lnTo>
                    <a:lnTo>
                      <a:pt x="154" y="48"/>
                    </a:lnTo>
                    <a:lnTo>
                      <a:pt x="154" y="47"/>
                    </a:lnTo>
                    <a:lnTo>
                      <a:pt x="154" y="45"/>
                    </a:lnTo>
                    <a:lnTo>
                      <a:pt x="155" y="44"/>
                    </a:lnTo>
                    <a:lnTo>
                      <a:pt x="155" y="43"/>
                    </a:lnTo>
                    <a:lnTo>
                      <a:pt x="155" y="42"/>
                    </a:lnTo>
                    <a:lnTo>
                      <a:pt x="155" y="41"/>
                    </a:lnTo>
                    <a:lnTo>
                      <a:pt x="155" y="40"/>
                    </a:lnTo>
                    <a:lnTo>
                      <a:pt x="155" y="38"/>
                    </a:lnTo>
                    <a:lnTo>
                      <a:pt x="156" y="37"/>
                    </a:lnTo>
                    <a:lnTo>
                      <a:pt x="156" y="36"/>
                    </a:lnTo>
                    <a:lnTo>
                      <a:pt x="156" y="35"/>
                    </a:lnTo>
                    <a:lnTo>
                      <a:pt x="156" y="34"/>
                    </a:lnTo>
                    <a:lnTo>
                      <a:pt x="156" y="33"/>
                    </a:lnTo>
                    <a:lnTo>
                      <a:pt x="157" y="32"/>
                    </a:lnTo>
                    <a:lnTo>
                      <a:pt x="157" y="31"/>
                    </a:lnTo>
                    <a:lnTo>
                      <a:pt x="157" y="29"/>
                    </a:lnTo>
                    <a:lnTo>
                      <a:pt x="157" y="28"/>
                    </a:lnTo>
                    <a:lnTo>
                      <a:pt x="157" y="27"/>
                    </a:lnTo>
                    <a:lnTo>
                      <a:pt x="158" y="26"/>
                    </a:lnTo>
                    <a:lnTo>
                      <a:pt x="158" y="25"/>
                    </a:lnTo>
                    <a:lnTo>
                      <a:pt x="158" y="24"/>
                    </a:lnTo>
                    <a:lnTo>
                      <a:pt x="158" y="23"/>
                    </a:lnTo>
                    <a:lnTo>
                      <a:pt x="158" y="22"/>
                    </a:lnTo>
                    <a:lnTo>
                      <a:pt x="158" y="21"/>
                    </a:lnTo>
                    <a:lnTo>
                      <a:pt x="159" y="21"/>
                    </a:lnTo>
                    <a:lnTo>
                      <a:pt x="159" y="20"/>
                    </a:lnTo>
                    <a:lnTo>
                      <a:pt x="159" y="19"/>
                    </a:lnTo>
                    <a:lnTo>
                      <a:pt x="159" y="18"/>
                    </a:lnTo>
                    <a:lnTo>
                      <a:pt x="159" y="17"/>
                    </a:lnTo>
                    <a:lnTo>
                      <a:pt x="160" y="16"/>
                    </a:lnTo>
                    <a:lnTo>
                      <a:pt x="160" y="15"/>
                    </a:lnTo>
                    <a:lnTo>
                      <a:pt x="160" y="14"/>
                    </a:lnTo>
                    <a:lnTo>
                      <a:pt x="160" y="13"/>
                    </a:lnTo>
                    <a:lnTo>
                      <a:pt x="161" y="12"/>
                    </a:lnTo>
                    <a:lnTo>
                      <a:pt x="161" y="11"/>
                    </a:lnTo>
                    <a:lnTo>
                      <a:pt x="161" y="10"/>
                    </a:lnTo>
                    <a:lnTo>
                      <a:pt x="161" y="9"/>
                    </a:lnTo>
                    <a:lnTo>
                      <a:pt x="162" y="8"/>
                    </a:lnTo>
                    <a:lnTo>
                      <a:pt x="162" y="7"/>
                    </a:lnTo>
                    <a:lnTo>
                      <a:pt x="162" y="6"/>
                    </a:lnTo>
                    <a:lnTo>
                      <a:pt x="163" y="5"/>
                    </a:lnTo>
                    <a:lnTo>
                      <a:pt x="163" y="4"/>
                    </a:lnTo>
                    <a:lnTo>
                      <a:pt x="163" y="3"/>
                    </a:lnTo>
                    <a:lnTo>
                      <a:pt x="164" y="3"/>
                    </a:lnTo>
                    <a:lnTo>
                      <a:pt x="164" y="2"/>
                    </a:lnTo>
                    <a:lnTo>
                      <a:pt x="164" y="1"/>
                    </a:lnTo>
                    <a:lnTo>
                      <a:pt x="165" y="1"/>
                    </a:lnTo>
                    <a:lnTo>
                      <a:pt x="165" y="0"/>
                    </a:lnTo>
                    <a:lnTo>
                      <a:pt x="166" y="0"/>
                    </a:lnTo>
                    <a:lnTo>
                      <a:pt x="167" y="0"/>
                    </a:lnTo>
                    <a:lnTo>
                      <a:pt x="168" y="0"/>
                    </a:lnTo>
                    <a:lnTo>
                      <a:pt x="168" y="1"/>
                    </a:lnTo>
                    <a:lnTo>
                      <a:pt x="169" y="2"/>
                    </a:lnTo>
                    <a:lnTo>
                      <a:pt x="169" y="3"/>
                    </a:lnTo>
                    <a:lnTo>
                      <a:pt x="170" y="4"/>
                    </a:lnTo>
                    <a:lnTo>
                      <a:pt x="170" y="5"/>
                    </a:lnTo>
                    <a:lnTo>
                      <a:pt x="170" y="6"/>
                    </a:lnTo>
                    <a:lnTo>
                      <a:pt x="171" y="6"/>
                    </a:lnTo>
                    <a:lnTo>
                      <a:pt x="171" y="7"/>
                    </a:lnTo>
                    <a:lnTo>
                      <a:pt x="171" y="8"/>
                    </a:lnTo>
                    <a:lnTo>
                      <a:pt x="172" y="9"/>
                    </a:lnTo>
                    <a:lnTo>
                      <a:pt x="172" y="10"/>
                    </a:lnTo>
                    <a:lnTo>
                      <a:pt x="172" y="11"/>
                    </a:lnTo>
                    <a:lnTo>
                      <a:pt x="172" y="12"/>
                    </a:lnTo>
                    <a:lnTo>
                      <a:pt x="172" y="13"/>
                    </a:lnTo>
                    <a:lnTo>
                      <a:pt x="173" y="13"/>
                    </a:lnTo>
                    <a:lnTo>
                      <a:pt x="173" y="14"/>
                    </a:lnTo>
                    <a:lnTo>
                      <a:pt x="173" y="15"/>
                    </a:lnTo>
                    <a:lnTo>
                      <a:pt x="173" y="16"/>
                    </a:lnTo>
                    <a:lnTo>
                      <a:pt x="173" y="17"/>
                    </a:lnTo>
                    <a:lnTo>
                      <a:pt x="174" y="17"/>
                    </a:lnTo>
                    <a:lnTo>
                      <a:pt x="174" y="18"/>
                    </a:lnTo>
                    <a:lnTo>
                      <a:pt x="174" y="19"/>
                    </a:lnTo>
                    <a:lnTo>
                      <a:pt x="174" y="20"/>
                    </a:lnTo>
                    <a:lnTo>
                      <a:pt x="174" y="21"/>
                    </a:lnTo>
                    <a:lnTo>
                      <a:pt x="175" y="22"/>
                    </a:lnTo>
                    <a:lnTo>
                      <a:pt x="175" y="23"/>
                    </a:lnTo>
                    <a:lnTo>
                      <a:pt x="175" y="24"/>
                    </a:lnTo>
                    <a:lnTo>
                      <a:pt x="175" y="25"/>
                    </a:lnTo>
                    <a:lnTo>
                      <a:pt x="175" y="26"/>
                    </a:lnTo>
                    <a:lnTo>
                      <a:pt x="175" y="27"/>
                    </a:lnTo>
                    <a:lnTo>
                      <a:pt x="176" y="28"/>
                    </a:lnTo>
                    <a:lnTo>
                      <a:pt x="176" y="29"/>
                    </a:lnTo>
                    <a:lnTo>
                      <a:pt x="176" y="30"/>
                    </a:lnTo>
                    <a:lnTo>
                      <a:pt x="176" y="31"/>
                    </a:lnTo>
                    <a:lnTo>
                      <a:pt x="176" y="32"/>
                    </a:lnTo>
                    <a:lnTo>
                      <a:pt x="177" y="33"/>
                    </a:lnTo>
                    <a:lnTo>
                      <a:pt x="177" y="34"/>
                    </a:lnTo>
                    <a:lnTo>
                      <a:pt x="177" y="36"/>
                    </a:lnTo>
                    <a:lnTo>
                      <a:pt x="177" y="37"/>
                    </a:lnTo>
                    <a:lnTo>
                      <a:pt x="177" y="38"/>
                    </a:lnTo>
                    <a:lnTo>
                      <a:pt x="178" y="39"/>
                    </a:lnTo>
                    <a:lnTo>
                      <a:pt x="178" y="40"/>
                    </a:lnTo>
                    <a:lnTo>
                      <a:pt x="178" y="41"/>
                    </a:lnTo>
                    <a:lnTo>
                      <a:pt x="178" y="43"/>
                    </a:lnTo>
                    <a:lnTo>
                      <a:pt x="178" y="44"/>
                    </a:lnTo>
                    <a:lnTo>
                      <a:pt x="178" y="45"/>
                    </a:lnTo>
                    <a:lnTo>
                      <a:pt x="179" y="46"/>
                    </a:lnTo>
                    <a:lnTo>
                      <a:pt x="179" y="47"/>
                    </a:lnTo>
                    <a:lnTo>
                      <a:pt x="179" y="49"/>
                    </a:lnTo>
                    <a:lnTo>
                      <a:pt x="179" y="50"/>
                    </a:lnTo>
                    <a:lnTo>
                      <a:pt x="179" y="51"/>
                    </a:lnTo>
                    <a:lnTo>
                      <a:pt x="180" y="52"/>
                    </a:lnTo>
                    <a:lnTo>
                      <a:pt x="180" y="53"/>
                    </a:lnTo>
                    <a:lnTo>
                      <a:pt x="180" y="55"/>
                    </a:lnTo>
                    <a:lnTo>
                      <a:pt x="180" y="56"/>
                    </a:lnTo>
                    <a:lnTo>
                      <a:pt x="180" y="57"/>
                    </a:lnTo>
                    <a:lnTo>
                      <a:pt x="181" y="58"/>
                    </a:lnTo>
                    <a:lnTo>
                      <a:pt x="181" y="60"/>
                    </a:lnTo>
                    <a:lnTo>
                      <a:pt x="181" y="61"/>
                    </a:lnTo>
                    <a:lnTo>
                      <a:pt x="181" y="62"/>
                    </a:lnTo>
                    <a:lnTo>
                      <a:pt x="181" y="63"/>
                    </a:lnTo>
                    <a:lnTo>
                      <a:pt x="181" y="65"/>
                    </a:lnTo>
                    <a:lnTo>
                      <a:pt x="182" y="66"/>
                    </a:lnTo>
                    <a:lnTo>
                      <a:pt x="182" y="67"/>
                    </a:lnTo>
                    <a:lnTo>
                      <a:pt x="182" y="68"/>
                    </a:lnTo>
                    <a:lnTo>
                      <a:pt x="182" y="70"/>
                    </a:lnTo>
                    <a:lnTo>
                      <a:pt x="182" y="71"/>
                    </a:lnTo>
                    <a:lnTo>
                      <a:pt x="183" y="72"/>
                    </a:lnTo>
                    <a:lnTo>
                      <a:pt x="183" y="73"/>
                    </a:lnTo>
                    <a:lnTo>
                      <a:pt x="183" y="75"/>
                    </a:lnTo>
                    <a:lnTo>
                      <a:pt x="183" y="76"/>
                    </a:lnTo>
                    <a:lnTo>
                      <a:pt x="183" y="77"/>
                    </a:lnTo>
                    <a:lnTo>
                      <a:pt x="184" y="78"/>
                    </a:lnTo>
                    <a:lnTo>
                      <a:pt x="184" y="79"/>
                    </a:lnTo>
                    <a:lnTo>
                      <a:pt x="184" y="81"/>
                    </a:lnTo>
                    <a:lnTo>
                      <a:pt x="184" y="82"/>
                    </a:lnTo>
                    <a:lnTo>
                      <a:pt x="184" y="83"/>
                    </a:lnTo>
                    <a:lnTo>
                      <a:pt x="184" y="84"/>
                    </a:lnTo>
                    <a:lnTo>
                      <a:pt x="185" y="85"/>
                    </a:lnTo>
                    <a:lnTo>
                      <a:pt x="185" y="87"/>
                    </a:lnTo>
                    <a:lnTo>
                      <a:pt x="185" y="88"/>
                    </a:lnTo>
                    <a:lnTo>
                      <a:pt x="185" y="89"/>
                    </a:lnTo>
                    <a:lnTo>
                      <a:pt x="185" y="90"/>
                    </a:lnTo>
                    <a:lnTo>
                      <a:pt x="186" y="91"/>
                    </a:lnTo>
                    <a:lnTo>
                      <a:pt x="186" y="92"/>
                    </a:lnTo>
                    <a:lnTo>
                      <a:pt x="186" y="93"/>
                    </a:lnTo>
                    <a:lnTo>
                      <a:pt x="186" y="94"/>
                    </a:lnTo>
                    <a:lnTo>
                      <a:pt x="186" y="95"/>
                    </a:lnTo>
                    <a:lnTo>
                      <a:pt x="187" y="97"/>
                    </a:lnTo>
                  </a:path>
                </a:pathLst>
              </a:custGeom>
              <a:noFill/>
              <a:ln w="492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248" name="Rectangle 96"/>
              <p:cNvSpPr>
                <a:spLocks noChangeArrowheads="1"/>
              </p:cNvSpPr>
              <p:nvPr/>
            </p:nvSpPr>
            <p:spPr bwMode="auto">
              <a:xfrm>
                <a:off x="2712" y="3453"/>
                <a:ext cx="32" cy="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1700">
                    <a:solidFill>
                      <a:srgbClr val="000000"/>
                    </a:solidFill>
                    <a:latin typeface="Symbol" pitchFamily="18" charset="2"/>
                  </a:rPr>
                  <a:t>q</a:t>
                </a:r>
                <a:endParaRPr lang="en-US" altLang="en-US"/>
              </a:p>
            </p:txBody>
          </p:sp>
        </p:grpSp>
        <p:sp>
          <p:nvSpPr>
            <p:cNvPr id="49250" name="Line 98"/>
            <p:cNvSpPr>
              <a:spLocks noChangeShapeType="1"/>
            </p:cNvSpPr>
            <p:nvPr/>
          </p:nvSpPr>
          <p:spPr bwMode="auto">
            <a:xfrm>
              <a:off x="722" y="2528"/>
              <a:ext cx="430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251" name="Line 99"/>
            <p:cNvSpPr>
              <a:spLocks noChangeShapeType="1"/>
            </p:cNvSpPr>
            <p:nvPr/>
          </p:nvSpPr>
          <p:spPr bwMode="auto">
            <a:xfrm>
              <a:off x="2870" y="1503"/>
              <a:ext cx="0" cy="205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90934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0" y="2514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6148" name="Object 4"/>
          <p:cNvGraphicFramePr>
            <a:graphicFrameLocks noChangeAspect="1"/>
          </p:cNvGraphicFramePr>
          <p:nvPr/>
        </p:nvGraphicFramePr>
        <p:xfrm>
          <a:off x="990600" y="1295400"/>
          <a:ext cx="7391400" cy="3605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Visio" r:id="rId3" imgW="5351556" imgH="2609576" progId="Visio.Drawing.11">
                  <p:embed/>
                </p:oleObj>
              </mc:Choice>
              <mc:Fallback>
                <p:oleObj name="Visio" r:id="rId3" imgW="5351556" imgH="2609576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1295400"/>
                        <a:ext cx="7391400" cy="36052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84072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6" name="Rectangle 6"/>
          <p:cNvSpPr>
            <a:spLocks noChangeArrowheads="1"/>
          </p:cNvSpPr>
          <p:nvPr/>
        </p:nvSpPr>
        <p:spPr bwMode="auto">
          <a:xfrm>
            <a:off x="0" y="33226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51220" name="Group 20"/>
          <p:cNvGrpSpPr>
            <a:grpSpLocks/>
          </p:cNvGrpSpPr>
          <p:nvPr/>
        </p:nvGrpSpPr>
        <p:grpSpPr bwMode="auto">
          <a:xfrm>
            <a:off x="746125" y="441325"/>
            <a:ext cx="7808913" cy="1068388"/>
            <a:chOff x="470" y="278"/>
            <a:chExt cx="4919" cy="673"/>
          </a:xfrm>
        </p:grpSpPr>
        <p:sp>
          <p:nvSpPr>
            <p:cNvPr id="51204" name="Text Box 4"/>
            <p:cNvSpPr txBox="1">
              <a:spLocks noChangeArrowheads="1"/>
            </p:cNvSpPr>
            <p:nvPr/>
          </p:nvSpPr>
          <p:spPr bwMode="auto">
            <a:xfrm>
              <a:off x="470" y="293"/>
              <a:ext cx="4216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800" b="1">
                  <a:solidFill>
                    <a:srgbClr val="008000"/>
                  </a:solidFill>
                </a:rPr>
                <a:t>The Fourier series of an even function</a:t>
              </a:r>
              <a:r>
                <a:rPr lang="en-US" altLang="en-US"/>
                <a:t> </a:t>
              </a:r>
            </a:p>
          </p:txBody>
        </p:sp>
        <p:graphicFrame>
          <p:nvGraphicFramePr>
            <p:cNvPr id="51205" name="Object 5"/>
            <p:cNvGraphicFramePr>
              <a:graphicFrameLocks noChangeAspect="1"/>
            </p:cNvGraphicFramePr>
            <p:nvPr/>
          </p:nvGraphicFramePr>
          <p:xfrm>
            <a:off x="4646" y="278"/>
            <a:ext cx="528" cy="3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9938" name="Equation" r:id="rId3" imgW="342603" imgH="215713" progId="Equation.3">
                    <p:embed/>
                  </p:oleObj>
                </mc:Choice>
                <mc:Fallback>
                  <p:oleObj name="Equation" r:id="rId3" imgW="342603" imgH="215713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46" y="278"/>
                          <a:ext cx="528" cy="32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1208" name="Text Box 8"/>
            <p:cNvSpPr txBox="1">
              <a:spLocks noChangeArrowheads="1"/>
            </p:cNvSpPr>
            <p:nvPr/>
          </p:nvSpPr>
          <p:spPr bwMode="auto">
            <a:xfrm>
              <a:off x="470" y="624"/>
              <a:ext cx="4919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800" b="1">
                  <a:solidFill>
                    <a:srgbClr val="008000"/>
                  </a:solidFill>
                </a:rPr>
                <a:t>is expressed in terms of a cosine series. </a:t>
              </a:r>
            </a:p>
          </p:txBody>
        </p:sp>
      </p:grpSp>
      <p:sp>
        <p:nvSpPr>
          <p:cNvPr id="51211" name="Rectangle 11"/>
          <p:cNvSpPr>
            <a:spLocks noChangeArrowheads="1"/>
          </p:cNvSpPr>
          <p:nvPr/>
        </p:nvSpPr>
        <p:spPr bwMode="auto">
          <a:xfrm>
            <a:off x="0" y="32115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51210" name="Object 10"/>
          <p:cNvGraphicFramePr>
            <a:graphicFrameLocks noChangeAspect="1"/>
          </p:cNvGraphicFramePr>
          <p:nvPr/>
        </p:nvGraphicFramePr>
        <p:xfrm>
          <a:off x="746125" y="1552575"/>
          <a:ext cx="5307013" cy="149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39" name="Equation" r:id="rId5" imgW="1536700" imgH="431800" progId="Equation.3">
                  <p:embed/>
                </p:oleObj>
              </mc:Choice>
              <mc:Fallback>
                <p:oleObj name="Equation" r:id="rId5" imgW="15367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125" y="1552575"/>
                        <a:ext cx="5307013" cy="1498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1219" name="Group 19"/>
          <p:cNvGrpSpPr>
            <a:grpSpLocks/>
          </p:cNvGrpSpPr>
          <p:nvPr/>
        </p:nvGrpSpPr>
        <p:grpSpPr bwMode="auto">
          <a:xfrm>
            <a:off x="746125" y="3305175"/>
            <a:ext cx="7808913" cy="1084263"/>
            <a:chOff x="470" y="2082"/>
            <a:chExt cx="4919" cy="683"/>
          </a:xfrm>
        </p:grpSpPr>
        <p:sp>
          <p:nvSpPr>
            <p:cNvPr id="51214" name="Text Box 14"/>
            <p:cNvSpPr txBox="1">
              <a:spLocks noChangeArrowheads="1"/>
            </p:cNvSpPr>
            <p:nvPr/>
          </p:nvSpPr>
          <p:spPr bwMode="auto">
            <a:xfrm>
              <a:off x="470" y="2107"/>
              <a:ext cx="4216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800" b="1">
                  <a:solidFill>
                    <a:srgbClr val="008000"/>
                  </a:solidFill>
                </a:rPr>
                <a:t>The Fourier series of an odd function</a:t>
              </a:r>
              <a:r>
                <a:rPr lang="en-US" altLang="en-US"/>
                <a:t> </a:t>
              </a:r>
            </a:p>
          </p:txBody>
        </p:sp>
        <p:graphicFrame>
          <p:nvGraphicFramePr>
            <p:cNvPr id="51215" name="Object 15"/>
            <p:cNvGraphicFramePr>
              <a:graphicFrameLocks noChangeAspect="1"/>
            </p:cNvGraphicFramePr>
            <p:nvPr/>
          </p:nvGraphicFramePr>
          <p:xfrm>
            <a:off x="4578" y="2082"/>
            <a:ext cx="528" cy="3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9940" name="Equation" r:id="rId7" imgW="342603" imgH="215713" progId="Equation.3">
                    <p:embed/>
                  </p:oleObj>
                </mc:Choice>
                <mc:Fallback>
                  <p:oleObj name="Equation" r:id="rId7" imgW="342603" imgH="215713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78" y="2082"/>
                          <a:ext cx="528" cy="32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1216" name="Text Box 16"/>
            <p:cNvSpPr txBox="1">
              <a:spLocks noChangeArrowheads="1"/>
            </p:cNvSpPr>
            <p:nvPr/>
          </p:nvSpPr>
          <p:spPr bwMode="auto">
            <a:xfrm>
              <a:off x="470" y="2438"/>
              <a:ext cx="4919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800" b="1">
                  <a:solidFill>
                    <a:srgbClr val="008000"/>
                  </a:solidFill>
                </a:rPr>
                <a:t>is expressed in terms of a sine series. </a:t>
              </a:r>
            </a:p>
          </p:txBody>
        </p:sp>
      </p:grpSp>
      <p:sp>
        <p:nvSpPr>
          <p:cNvPr id="51218" name="Rectangle 18"/>
          <p:cNvSpPr>
            <a:spLocks noChangeArrowheads="1"/>
          </p:cNvSpPr>
          <p:nvPr/>
        </p:nvSpPr>
        <p:spPr bwMode="auto">
          <a:xfrm>
            <a:off x="0" y="32115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51217" name="Object 17"/>
          <p:cNvGraphicFramePr>
            <a:graphicFrameLocks noChangeAspect="1"/>
          </p:cNvGraphicFramePr>
          <p:nvPr/>
        </p:nvGraphicFramePr>
        <p:xfrm>
          <a:off x="746125" y="4498975"/>
          <a:ext cx="4092575" cy="1441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41" name="Equation" r:id="rId9" imgW="1231366" imgH="431613" progId="Equation.3">
                  <p:embed/>
                </p:oleObj>
              </mc:Choice>
              <mc:Fallback>
                <p:oleObj name="Equation" r:id="rId9" imgW="1231366" imgH="4316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125" y="4498975"/>
                        <a:ext cx="4092575" cy="1441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96783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1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1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1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ChangeArrowheads="1"/>
          </p:cNvSpPr>
          <p:nvPr/>
        </p:nvSpPr>
        <p:spPr bwMode="auto">
          <a:xfrm>
            <a:off x="609600" y="381000"/>
            <a:ext cx="70104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altLang="en-US" sz="2800" b="1">
                <a:solidFill>
                  <a:srgbClr val="008000"/>
                </a:solidFill>
              </a:rPr>
              <a:t>Example 2. Find the Fourier series of the following periodic function.</a:t>
            </a:r>
            <a:r>
              <a:rPr lang="en-US" altLang="en-US" sz="2800" b="1"/>
              <a:t> </a:t>
            </a:r>
          </a:p>
        </p:txBody>
      </p:sp>
      <p:sp>
        <p:nvSpPr>
          <p:cNvPr id="52227" name="Rectangle 3"/>
          <p:cNvSpPr>
            <a:spLocks noChangeArrowheads="1"/>
          </p:cNvSpPr>
          <p:nvPr/>
        </p:nvSpPr>
        <p:spPr bwMode="auto">
          <a:xfrm>
            <a:off x="0" y="2438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2229" name="Rectangle 5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2231" name="Rectangle 7"/>
          <p:cNvSpPr>
            <a:spLocks noChangeArrowheads="1"/>
          </p:cNvSpPr>
          <p:nvPr/>
        </p:nvSpPr>
        <p:spPr bwMode="auto">
          <a:xfrm>
            <a:off x="0" y="3319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52232" name="Object 8"/>
          <p:cNvGraphicFramePr>
            <a:graphicFrameLocks noChangeAspect="1"/>
          </p:cNvGraphicFramePr>
          <p:nvPr/>
        </p:nvGraphicFramePr>
        <p:xfrm>
          <a:off x="746125" y="5286375"/>
          <a:ext cx="3352800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62" name="Equation" r:id="rId3" imgW="1117115" imgH="215806" progId="Equation.3">
                  <p:embed/>
                </p:oleObj>
              </mc:Choice>
              <mc:Fallback>
                <p:oleObj name="Equation" r:id="rId3" imgW="1117115" imgH="21580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125" y="5286375"/>
                        <a:ext cx="3352800" cy="660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234" name="Rectangle 10"/>
          <p:cNvSpPr>
            <a:spLocks noChangeArrowheads="1"/>
          </p:cNvSpPr>
          <p:nvPr/>
        </p:nvSpPr>
        <p:spPr bwMode="auto">
          <a:xfrm>
            <a:off x="0" y="25765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52233" name="Object 9"/>
          <p:cNvGraphicFramePr>
            <a:graphicFrameLocks noChangeAspect="1"/>
          </p:cNvGraphicFramePr>
          <p:nvPr/>
        </p:nvGraphicFramePr>
        <p:xfrm>
          <a:off x="746125" y="1398588"/>
          <a:ext cx="7477125" cy="2722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63" name="Visio" r:id="rId5" imgW="6386170" imgH="2318187" progId="Visio.Drawing.11">
                  <p:embed/>
                </p:oleObj>
              </mc:Choice>
              <mc:Fallback>
                <p:oleObj name="Visio" r:id="rId5" imgW="6386170" imgH="2318187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125" y="1398588"/>
                        <a:ext cx="7477125" cy="27225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236" name="Rectangle 12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52235" name="Object 11"/>
          <p:cNvGraphicFramePr>
            <a:graphicFrameLocks noChangeAspect="1"/>
          </p:cNvGraphicFramePr>
          <p:nvPr/>
        </p:nvGraphicFramePr>
        <p:xfrm>
          <a:off x="746125" y="4213225"/>
          <a:ext cx="7229475" cy="803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64" name="Equation" r:id="rId7" imgW="2057400" imgH="228600" progId="Equation.3">
                  <p:embed/>
                </p:oleObj>
              </mc:Choice>
              <mc:Fallback>
                <p:oleObj name="Equation" r:id="rId7" imgW="20574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125" y="4213225"/>
                        <a:ext cx="7229475" cy="803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64852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1" name="Rectangle 5"/>
          <p:cNvSpPr>
            <a:spLocks noChangeArrowheads="1"/>
          </p:cNvSpPr>
          <p:nvPr/>
        </p:nvSpPr>
        <p:spPr bwMode="auto">
          <a:xfrm>
            <a:off x="0" y="31734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50180" name="Object 4"/>
          <p:cNvGraphicFramePr>
            <a:graphicFrameLocks noChangeAspect="1"/>
          </p:cNvGraphicFramePr>
          <p:nvPr/>
        </p:nvGraphicFramePr>
        <p:xfrm>
          <a:off x="746125" y="909638"/>
          <a:ext cx="7445375" cy="3316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86" name="Equation" r:id="rId3" imgW="2120760" imgH="939600" progId="Equation.3">
                  <p:embed/>
                </p:oleObj>
              </mc:Choice>
              <mc:Fallback>
                <p:oleObj name="Equation" r:id="rId3" imgW="2120760" imgH="939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125" y="909638"/>
                        <a:ext cx="7445375" cy="33162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60752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3" name="Rectangle 5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53252" name="Object 4"/>
          <p:cNvGraphicFramePr>
            <a:graphicFrameLocks noChangeAspect="1"/>
          </p:cNvGraphicFramePr>
          <p:nvPr/>
        </p:nvGraphicFramePr>
        <p:xfrm>
          <a:off x="746125" y="371475"/>
          <a:ext cx="6291263" cy="3278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10" name="Equation" r:id="rId3" imgW="1562040" imgH="812520" progId="Equation.3">
                  <p:embed/>
                </p:oleObj>
              </mc:Choice>
              <mc:Fallback>
                <p:oleObj name="Equation" r:id="rId3" imgW="1562040" imgH="8125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125" y="371475"/>
                        <a:ext cx="6291263" cy="3278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254" name="Text Box 6"/>
          <p:cNvSpPr txBox="1">
            <a:spLocks noChangeArrowheads="1"/>
          </p:cNvSpPr>
          <p:nvPr/>
        </p:nvSpPr>
        <p:spPr bwMode="auto">
          <a:xfrm>
            <a:off x="746125" y="4014788"/>
            <a:ext cx="7653338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008000"/>
                </a:solidFill>
              </a:rPr>
              <a:t>Use integration by parts.  Details are shown in your class note.</a:t>
            </a:r>
          </a:p>
        </p:txBody>
      </p:sp>
    </p:spTree>
    <p:extLst>
      <p:ext uri="{BB962C8B-B14F-4D97-AF65-F5344CB8AC3E}">
        <p14:creationId xmlns:p14="http://schemas.microsoft.com/office/powerpoint/2010/main" val="1707269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7" name="Rectangle 5"/>
          <p:cNvSpPr>
            <a:spLocks noChangeArrowheads="1"/>
          </p:cNvSpPr>
          <p:nvPr/>
        </p:nvSpPr>
        <p:spPr bwMode="auto">
          <a:xfrm>
            <a:off x="0" y="31702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54276" name="Object 4"/>
          <p:cNvGraphicFramePr>
            <a:graphicFrameLocks noChangeAspect="1"/>
          </p:cNvGraphicFramePr>
          <p:nvPr/>
        </p:nvGraphicFramePr>
        <p:xfrm>
          <a:off x="746125" y="377825"/>
          <a:ext cx="3594100" cy="1495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34" name="Equation" r:id="rId3" imgW="939600" imgH="393480" progId="Equation.3">
                  <p:embed/>
                </p:oleObj>
              </mc:Choice>
              <mc:Fallback>
                <p:oleObj name="Equation" r:id="rId3" imgW="9396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125" y="377825"/>
                        <a:ext cx="3594100" cy="1495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279" name="Rectangle 7"/>
          <p:cNvSpPr>
            <a:spLocks noChangeArrowheads="1"/>
          </p:cNvSpPr>
          <p:nvPr/>
        </p:nvSpPr>
        <p:spPr bwMode="auto">
          <a:xfrm>
            <a:off x="0" y="32305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54278" name="Object 6"/>
          <p:cNvGraphicFramePr>
            <a:graphicFrameLocks noChangeAspect="1"/>
          </p:cNvGraphicFramePr>
          <p:nvPr/>
        </p:nvGraphicFramePr>
        <p:xfrm>
          <a:off x="746125" y="2224088"/>
          <a:ext cx="5862638" cy="1401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35" name="Equation" r:id="rId5" imgW="1663700" imgH="393700" progId="Equation.3">
                  <p:embed/>
                </p:oleObj>
              </mc:Choice>
              <mc:Fallback>
                <p:oleObj name="Equation" r:id="rId5" imgW="16637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125" y="2224088"/>
                        <a:ext cx="5862638" cy="14017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281" name="Rectangle 9"/>
          <p:cNvSpPr>
            <a:spLocks noChangeArrowheads="1"/>
          </p:cNvSpPr>
          <p:nvPr/>
        </p:nvSpPr>
        <p:spPr bwMode="auto">
          <a:xfrm>
            <a:off x="0" y="32305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54280" name="Object 8"/>
          <p:cNvGraphicFramePr>
            <a:graphicFrameLocks noChangeAspect="1"/>
          </p:cNvGraphicFramePr>
          <p:nvPr/>
        </p:nvGraphicFramePr>
        <p:xfrm>
          <a:off x="746125" y="4116388"/>
          <a:ext cx="5816600" cy="1443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36" name="Equation" r:id="rId7" imgW="1600200" imgH="393700" progId="Equation.3">
                  <p:embed/>
                </p:oleObj>
              </mc:Choice>
              <mc:Fallback>
                <p:oleObj name="Equation" r:id="rId7" imgW="16002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125" y="4116388"/>
                        <a:ext cx="5816600" cy="14430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39637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303" name="Group 7"/>
          <p:cNvGrpSpPr>
            <a:grpSpLocks/>
          </p:cNvGrpSpPr>
          <p:nvPr/>
        </p:nvGrpSpPr>
        <p:grpSpPr bwMode="auto">
          <a:xfrm>
            <a:off x="746125" y="696913"/>
            <a:ext cx="4598988" cy="1382712"/>
            <a:chOff x="470" y="439"/>
            <a:chExt cx="2897" cy="871"/>
          </a:xfrm>
        </p:grpSpPr>
        <p:sp>
          <p:nvSpPr>
            <p:cNvPr id="55300" name="Text Box 4"/>
            <p:cNvSpPr txBox="1">
              <a:spLocks noChangeArrowheads="1"/>
            </p:cNvSpPr>
            <p:nvPr/>
          </p:nvSpPr>
          <p:spPr bwMode="auto">
            <a:xfrm>
              <a:off x="470" y="439"/>
              <a:ext cx="2897" cy="7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800" b="1">
                  <a:solidFill>
                    <a:srgbClr val="008000"/>
                  </a:solidFill>
                </a:rPr>
                <a:t>This is an even function.  </a:t>
              </a:r>
            </a:p>
            <a:p>
              <a:pPr>
                <a:spcBef>
                  <a:spcPct val="50000"/>
                </a:spcBef>
              </a:pPr>
              <a:r>
                <a:rPr lang="en-US" altLang="en-US" sz="2800" b="1">
                  <a:solidFill>
                    <a:srgbClr val="008000"/>
                  </a:solidFill>
                </a:rPr>
                <a:t>Therefore, </a:t>
              </a:r>
            </a:p>
          </p:txBody>
        </p:sp>
        <p:graphicFrame>
          <p:nvGraphicFramePr>
            <p:cNvPr id="55301" name="Object 5"/>
            <p:cNvGraphicFramePr>
              <a:graphicFrameLocks noChangeAspect="1"/>
            </p:cNvGraphicFramePr>
            <p:nvPr/>
          </p:nvGraphicFramePr>
          <p:xfrm>
            <a:off x="1718" y="731"/>
            <a:ext cx="1061" cy="57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5058" name="Equation" r:id="rId3" imgW="419100" imgH="228600" progId="Equation.3">
                    <p:embed/>
                  </p:oleObj>
                </mc:Choice>
                <mc:Fallback>
                  <p:oleObj name="Equation" r:id="rId3" imgW="41910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18" y="731"/>
                          <a:ext cx="1061" cy="57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5304" name="Text Box 8"/>
          <p:cNvSpPr txBox="1">
            <a:spLocks noChangeArrowheads="1"/>
          </p:cNvSpPr>
          <p:nvPr/>
        </p:nvSpPr>
        <p:spPr bwMode="auto">
          <a:xfrm>
            <a:off x="746125" y="2247900"/>
            <a:ext cx="63674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008000"/>
                </a:solidFill>
              </a:rPr>
              <a:t>The corresponding Fourier series is </a:t>
            </a:r>
          </a:p>
        </p:txBody>
      </p:sp>
      <p:sp>
        <p:nvSpPr>
          <p:cNvPr id="55306" name="Rectangle 10"/>
          <p:cNvSpPr>
            <a:spLocks noChangeArrowheads="1"/>
          </p:cNvSpPr>
          <p:nvPr/>
        </p:nvSpPr>
        <p:spPr bwMode="auto">
          <a:xfrm>
            <a:off x="0" y="32083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55305" name="Object 9"/>
          <p:cNvGraphicFramePr>
            <a:graphicFrameLocks noChangeAspect="1"/>
          </p:cNvGraphicFramePr>
          <p:nvPr/>
        </p:nvGraphicFramePr>
        <p:xfrm>
          <a:off x="544513" y="3305175"/>
          <a:ext cx="8229600" cy="127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59" name="Equation" r:id="rId5" imgW="2857500" imgH="444500" progId="Equation.3">
                  <p:embed/>
                </p:oleObj>
              </mc:Choice>
              <mc:Fallback>
                <p:oleObj name="Equation" r:id="rId5" imgW="2857500" imgH="444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4513" y="3305175"/>
                        <a:ext cx="8229600" cy="1271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85742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4" name="Text Box 4"/>
          <p:cNvSpPr txBox="1">
            <a:spLocks noChangeArrowheads="1"/>
          </p:cNvSpPr>
          <p:nvPr/>
        </p:nvSpPr>
        <p:spPr bwMode="auto">
          <a:xfrm>
            <a:off x="746125" y="527050"/>
            <a:ext cx="76549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 b="1">
                <a:solidFill>
                  <a:srgbClr val="0000FF"/>
                </a:solidFill>
              </a:rPr>
              <a:t>Functions Having Arbitrary Period</a:t>
            </a:r>
          </a:p>
        </p:txBody>
      </p:sp>
      <p:graphicFrame>
        <p:nvGraphicFramePr>
          <p:cNvPr id="56325" name="Object 5"/>
          <p:cNvGraphicFramePr>
            <a:graphicFrameLocks noChangeAspect="1"/>
          </p:cNvGraphicFramePr>
          <p:nvPr/>
        </p:nvGraphicFramePr>
        <p:xfrm>
          <a:off x="750888" y="1365250"/>
          <a:ext cx="7646987" cy="2511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82" name="Document" r:id="rId3" imgW="5475186" imgH="1734413" progId="Word.Document.8">
                  <p:embed/>
                </p:oleObj>
              </mc:Choice>
              <mc:Fallback>
                <p:oleObj name="Document" r:id="rId3" imgW="5475186" imgH="1734413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0888" y="1365250"/>
                        <a:ext cx="7646987" cy="2511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327" name="Rectangle 7"/>
          <p:cNvSpPr>
            <a:spLocks noChangeArrowheads="1"/>
          </p:cNvSpPr>
          <p:nvPr/>
        </p:nvSpPr>
        <p:spPr bwMode="auto">
          <a:xfrm>
            <a:off x="0" y="33416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56326" name="Object 6"/>
          <p:cNvGraphicFramePr>
            <a:graphicFrameLocks noChangeAspect="1"/>
          </p:cNvGraphicFramePr>
          <p:nvPr/>
        </p:nvGraphicFramePr>
        <p:xfrm>
          <a:off x="746125" y="4100513"/>
          <a:ext cx="1497013" cy="592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83" name="Equation" r:id="rId5" imgW="444114" imgH="177646" progId="Equation.3">
                  <p:embed/>
                </p:oleObj>
              </mc:Choice>
              <mc:Fallback>
                <p:oleObj name="Equation" r:id="rId5" imgW="444114" imgH="17764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125" y="4100513"/>
                        <a:ext cx="1497013" cy="5921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328" name="Text Box 8"/>
          <p:cNvSpPr txBox="1">
            <a:spLocks noChangeArrowheads="1"/>
          </p:cNvSpPr>
          <p:nvPr/>
        </p:nvSpPr>
        <p:spPr bwMode="auto">
          <a:xfrm>
            <a:off x="746125" y="4929188"/>
            <a:ext cx="725011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>
                <a:solidFill>
                  <a:srgbClr val="008000"/>
                </a:solidFill>
                <a:latin typeface="Symbol" pitchFamily="18" charset="2"/>
              </a:rPr>
              <a:t>w</a:t>
            </a:r>
            <a:r>
              <a:rPr lang="en-US" altLang="en-US" sz="2800" b="1">
                <a:solidFill>
                  <a:srgbClr val="008000"/>
                </a:solidFill>
              </a:rPr>
              <a:t> is the angular velocity in radians per second.</a:t>
            </a:r>
            <a:r>
              <a:rPr lang="en-US" alt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83303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9" name="Rectangle 5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57348" name="Object 4"/>
          <p:cNvGraphicFramePr>
            <a:graphicFrameLocks noChangeAspect="1"/>
          </p:cNvGraphicFramePr>
          <p:nvPr/>
        </p:nvGraphicFramePr>
        <p:xfrm>
          <a:off x="746125" y="411163"/>
          <a:ext cx="2746375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06" name="Equation" r:id="rId3" imgW="583920" imgH="203040" progId="Equation.3">
                  <p:embed/>
                </p:oleObj>
              </mc:Choice>
              <mc:Fallback>
                <p:oleObj name="Equation" r:id="rId3" imgW="58392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125" y="411163"/>
                        <a:ext cx="2746375" cy="965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352" name="Rectangle 8"/>
          <p:cNvSpPr>
            <a:spLocks noChangeArrowheads="1"/>
          </p:cNvSpPr>
          <p:nvPr/>
        </p:nvSpPr>
        <p:spPr bwMode="auto">
          <a:xfrm>
            <a:off x="0" y="33226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57364" name="Group 20"/>
          <p:cNvGrpSpPr>
            <a:grpSpLocks/>
          </p:cNvGrpSpPr>
          <p:nvPr/>
        </p:nvGrpSpPr>
        <p:grpSpPr bwMode="auto">
          <a:xfrm>
            <a:off x="746125" y="1597025"/>
            <a:ext cx="7389813" cy="1290638"/>
            <a:chOff x="470" y="1006"/>
            <a:chExt cx="4655" cy="813"/>
          </a:xfrm>
        </p:grpSpPr>
        <p:sp>
          <p:nvSpPr>
            <p:cNvPr id="57350" name="Text Box 6"/>
            <p:cNvSpPr txBox="1">
              <a:spLocks noChangeArrowheads="1"/>
            </p:cNvSpPr>
            <p:nvPr/>
          </p:nvSpPr>
          <p:spPr bwMode="auto">
            <a:xfrm>
              <a:off x="470" y="1006"/>
              <a:ext cx="4655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800" b="1" i="1">
                  <a:solidFill>
                    <a:srgbClr val="0000FF"/>
                  </a:solidFill>
                  <a:latin typeface="Times New Roman" pitchFamily="18" charset="0"/>
                </a:rPr>
                <a:t>f</a:t>
              </a:r>
              <a:r>
                <a:rPr lang="en-US" altLang="en-US" sz="2800" b="1">
                  <a:solidFill>
                    <a:srgbClr val="0000FF"/>
                  </a:solidFill>
                </a:rPr>
                <a:t> </a:t>
              </a:r>
              <a:r>
                <a:rPr lang="en-US" altLang="en-US" sz="2800" b="1">
                  <a:solidFill>
                    <a:srgbClr val="008000"/>
                  </a:solidFill>
                </a:rPr>
                <a:t> is the frequency of the periodic function,</a:t>
              </a:r>
              <a:r>
                <a:rPr lang="en-US" altLang="en-US"/>
                <a:t> </a:t>
              </a:r>
            </a:p>
          </p:txBody>
        </p:sp>
        <p:graphicFrame>
          <p:nvGraphicFramePr>
            <p:cNvPr id="57351" name="Object 7"/>
            <p:cNvGraphicFramePr>
              <a:graphicFrameLocks noChangeAspect="1"/>
            </p:cNvGraphicFramePr>
            <p:nvPr/>
          </p:nvGraphicFramePr>
          <p:xfrm>
            <a:off x="470" y="1439"/>
            <a:ext cx="573" cy="3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7107" name="Equation" r:id="rId5" imgW="317087" imgH="215619" progId="Equation.3">
                    <p:embed/>
                  </p:oleObj>
                </mc:Choice>
                <mc:Fallback>
                  <p:oleObj name="Equation" r:id="rId5" imgW="317087" imgH="215619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0" y="1439"/>
                          <a:ext cx="573" cy="38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7354" name="Rectangle 1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7356" name="Rectangle 12"/>
          <p:cNvSpPr>
            <a:spLocks noChangeArrowheads="1"/>
          </p:cNvSpPr>
          <p:nvPr/>
        </p:nvSpPr>
        <p:spPr bwMode="auto">
          <a:xfrm>
            <a:off x="0" y="32273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57365" name="Group 21"/>
          <p:cNvGrpSpPr>
            <a:grpSpLocks/>
          </p:cNvGrpSpPr>
          <p:nvPr/>
        </p:nvGrpSpPr>
        <p:grpSpPr bwMode="auto">
          <a:xfrm>
            <a:off x="746125" y="2714625"/>
            <a:ext cx="6992938" cy="1550988"/>
            <a:chOff x="470" y="1710"/>
            <a:chExt cx="4405" cy="977"/>
          </a:xfrm>
        </p:grpSpPr>
        <p:graphicFrame>
          <p:nvGraphicFramePr>
            <p:cNvPr id="57353" name="Object 9"/>
            <p:cNvGraphicFramePr>
              <a:graphicFrameLocks noChangeAspect="1"/>
            </p:cNvGraphicFramePr>
            <p:nvPr/>
          </p:nvGraphicFramePr>
          <p:xfrm>
            <a:off x="470" y="1975"/>
            <a:ext cx="1904" cy="6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7108" name="Equation" r:id="rId7" imgW="622080" imgH="203040" progId="Equation.3">
                    <p:embed/>
                  </p:oleObj>
                </mc:Choice>
                <mc:Fallback>
                  <p:oleObj name="Equation" r:id="rId7" imgW="622080" imgH="2030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0" y="1975"/>
                          <a:ext cx="1904" cy="62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7355" name="Object 11"/>
            <p:cNvGraphicFramePr>
              <a:graphicFrameLocks noChangeAspect="1"/>
            </p:cNvGraphicFramePr>
            <p:nvPr/>
          </p:nvGraphicFramePr>
          <p:xfrm>
            <a:off x="3806" y="1710"/>
            <a:ext cx="1069" cy="97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7109" name="Equation" r:id="rId9" imgW="444114" imgH="406048" progId="Equation.3">
                    <p:embed/>
                  </p:oleObj>
                </mc:Choice>
                <mc:Fallback>
                  <p:oleObj name="Equation" r:id="rId9" imgW="444114" imgH="406048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06" y="1710"/>
                          <a:ext cx="1069" cy="97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7357" name="Text Box 13"/>
            <p:cNvSpPr txBox="1">
              <a:spLocks noChangeArrowheads="1"/>
            </p:cNvSpPr>
            <p:nvPr/>
          </p:nvSpPr>
          <p:spPr bwMode="auto">
            <a:xfrm>
              <a:off x="2869" y="2112"/>
              <a:ext cx="114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800" b="1">
                  <a:solidFill>
                    <a:srgbClr val="008000"/>
                  </a:solidFill>
                </a:rPr>
                <a:t>where</a:t>
              </a:r>
            </a:p>
          </p:txBody>
        </p:sp>
      </p:grpSp>
      <p:sp>
        <p:nvSpPr>
          <p:cNvPr id="57361" name="Rectangle 17"/>
          <p:cNvSpPr>
            <a:spLocks noChangeArrowheads="1"/>
          </p:cNvSpPr>
          <p:nvPr/>
        </p:nvSpPr>
        <p:spPr bwMode="auto">
          <a:xfrm>
            <a:off x="0" y="32273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57366" name="Group 22"/>
          <p:cNvGrpSpPr>
            <a:grpSpLocks/>
          </p:cNvGrpSpPr>
          <p:nvPr/>
        </p:nvGrpSpPr>
        <p:grpSpPr bwMode="auto">
          <a:xfrm>
            <a:off x="746125" y="4202113"/>
            <a:ext cx="4783138" cy="1804987"/>
            <a:chOff x="470" y="2647"/>
            <a:chExt cx="3013" cy="1137"/>
          </a:xfrm>
        </p:grpSpPr>
        <p:graphicFrame>
          <p:nvGraphicFramePr>
            <p:cNvPr id="57360" name="Object 16"/>
            <p:cNvGraphicFramePr>
              <a:graphicFrameLocks noChangeAspect="1"/>
            </p:cNvGraphicFramePr>
            <p:nvPr/>
          </p:nvGraphicFramePr>
          <p:xfrm>
            <a:off x="1873" y="2647"/>
            <a:ext cx="1610" cy="11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7110" name="Equation" r:id="rId11" imgW="571252" imgH="406224" progId="Equation.3">
                    <p:embed/>
                  </p:oleObj>
                </mc:Choice>
                <mc:Fallback>
                  <p:oleObj name="Equation" r:id="rId11" imgW="571252" imgH="406224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73" y="2647"/>
                          <a:ext cx="1610" cy="113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7362" name="Text Box 18"/>
            <p:cNvSpPr txBox="1">
              <a:spLocks noChangeArrowheads="1"/>
            </p:cNvSpPr>
            <p:nvPr/>
          </p:nvSpPr>
          <p:spPr bwMode="auto">
            <a:xfrm>
              <a:off x="470" y="3046"/>
              <a:ext cx="1697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800" b="1">
                  <a:solidFill>
                    <a:srgbClr val="008000"/>
                  </a:solidFill>
                </a:rPr>
                <a:t>Therefore,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68814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3" name="Rectangle 5"/>
          <p:cNvSpPr>
            <a:spLocks noChangeArrowheads="1"/>
          </p:cNvSpPr>
          <p:nvPr/>
        </p:nvSpPr>
        <p:spPr bwMode="auto">
          <a:xfrm>
            <a:off x="0" y="32273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8375" name="Rectangle 7"/>
          <p:cNvSpPr>
            <a:spLocks noChangeArrowheads="1"/>
          </p:cNvSpPr>
          <p:nvPr/>
        </p:nvSpPr>
        <p:spPr bwMode="auto">
          <a:xfrm>
            <a:off x="0" y="32273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58390" name="Group 22"/>
          <p:cNvGrpSpPr>
            <a:grpSpLocks/>
          </p:cNvGrpSpPr>
          <p:nvPr/>
        </p:nvGrpSpPr>
        <p:grpSpPr bwMode="auto">
          <a:xfrm>
            <a:off x="746125" y="546100"/>
            <a:ext cx="5789613" cy="1519238"/>
            <a:chOff x="470" y="344"/>
            <a:chExt cx="3647" cy="957"/>
          </a:xfrm>
        </p:grpSpPr>
        <p:graphicFrame>
          <p:nvGraphicFramePr>
            <p:cNvPr id="58372" name="Object 4"/>
            <p:cNvGraphicFramePr>
              <a:graphicFrameLocks noChangeAspect="1"/>
            </p:cNvGraphicFramePr>
            <p:nvPr/>
          </p:nvGraphicFramePr>
          <p:xfrm>
            <a:off x="470" y="344"/>
            <a:ext cx="1356" cy="95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8130" name="Equation" r:id="rId3" imgW="571252" imgH="406224" progId="Equation.3">
                    <p:embed/>
                  </p:oleObj>
                </mc:Choice>
                <mc:Fallback>
                  <p:oleObj name="Equation" r:id="rId3" imgW="571252" imgH="406224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0" y="344"/>
                          <a:ext cx="1356" cy="95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8374" name="Object 6"/>
            <p:cNvGraphicFramePr>
              <a:graphicFrameLocks noChangeAspect="1"/>
            </p:cNvGraphicFramePr>
            <p:nvPr/>
          </p:nvGraphicFramePr>
          <p:xfrm>
            <a:off x="2470" y="363"/>
            <a:ext cx="1647" cy="89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8131" name="Equation" r:id="rId5" imgW="736280" imgH="406224" progId="Equation.3">
                    <p:embed/>
                  </p:oleObj>
                </mc:Choice>
                <mc:Fallback>
                  <p:oleObj name="Equation" r:id="rId5" imgW="736280" imgH="406224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70" y="363"/>
                          <a:ext cx="1647" cy="89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8376" name="Rectangle 8"/>
          <p:cNvSpPr>
            <a:spLocks noChangeArrowheads="1"/>
          </p:cNvSpPr>
          <p:nvPr/>
        </p:nvSpPr>
        <p:spPr bwMode="auto">
          <a:xfrm>
            <a:off x="746125" y="2254250"/>
            <a:ext cx="64135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altLang="en-US" sz="2800" b="1">
                <a:solidFill>
                  <a:srgbClr val="008000"/>
                </a:solidFill>
              </a:rPr>
              <a:t>Now change the limits of integration.</a:t>
            </a:r>
          </a:p>
        </p:txBody>
      </p:sp>
      <p:sp>
        <p:nvSpPr>
          <p:cNvPr id="58379" name="Rectangle 11"/>
          <p:cNvSpPr>
            <a:spLocks noChangeArrowheads="1"/>
          </p:cNvSpPr>
          <p:nvPr/>
        </p:nvSpPr>
        <p:spPr bwMode="auto">
          <a:xfrm>
            <a:off x="0" y="33416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8381" name="Rectangle 13"/>
          <p:cNvSpPr>
            <a:spLocks noChangeArrowheads="1"/>
          </p:cNvSpPr>
          <p:nvPr/>
        </p:nvSpPr>
        <p:spPr bwMode="auto">
          <a:xfrm>
            <a:off x="0" y="32273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8383" name="Rectangle 15"/>
          <p:cNvSpPr>
            <a:spLocks noChangeArrowheads="1"/>
          </p:cNvSpPr>
          <p:nvPr/>
        </p:nvSpPr>
        <p:spPr bwMode="auto">
          <a:xfrm>
            <a:off x="0" y="32273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58391" name="Group 23"/>
          <p:cNvGrpSpPr>
            <a:grpSpLocks/>
          </p:cNvGrpSpPr>
          <p:nvPr/>
        </p:nvGrpSpPr>
        <p:grpSpPr bwMode="auto">
          <a:xfrm>
            <a:off x="746125" y="2957513"/>
            <a:ext cx="7283450" cy="1374775"/>
            <a:chOff x="470" y="1863"/>
            <a:chExt cx="4588" cy="866"/>
          </a:xfrm>
        </p:grpSpPr>
        <p:graphicFrame>
          <p:nvGraphicFramePr>
            <p:cNvPr id="58378" name="Object 10"/>
            <p:cNvGraphicFramePr>
              <a:graphicFrameLocks noChangeAspect="1"/>
            </p:cNvGraphicFramePr>
            <p:nvPr/>
          </p:nvGraphicFramePr>
          <p:xfrm>
            <a:off x="470" y="2082"/>
            <a:ext cx="1106" cy="40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8132" name="Equation" r:id="rId7" imgW="482181" imgH="177646" progId="Equation.3">
                    <p:embed/>
                  </p:oleObj>
                </mc:Choice>
                <mc:Fallback>
                  <p:oleObj name="Equation" r:id="rId7" imgW="482181" imgH="177646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0" y="2082"/>
                          <a:ext cx="1106" cy="40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8380" name="Object 12"/>
            <p:cNvGraphicFramePr>
              <a:graphicFrameLocks noChangeAspect="1"/>
            </p:cNvGraphicFramePr>
            <p:nvPr/>
          </p:nvGraphicFramePr>
          <p:xfrm>
            <a:off x="3994" y="1863"/>
            <a:ext cx="1064" cy="86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8133" name="Equation" r:id="rId9" imgW="494870" imgH="406048" progId="Equation.3">
                    <p:embed/>
                  </p:oleObj>
                </mc:Choice>
                <mc:Fallback>
                  <p:oleObj name="Equation" r:id="rId9" imgW="494870" imgH="406048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94" y="1863"/>
                          <a:ext cx="1064" cy="86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8382" name="Object 14"/>
            <p:cNvGraphicFramePr>
              <a:graphicFrameLocks noChangeAspect="1"/>
            </p:cNvGraphicFramePr>
            <p:nvPr/>
          </p:nvGraphicFramePr>
          <p:xfrm>
            <a:off x="1972" y="1896"/>
            <a:ext cx="1442" cy="82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8134" name="Equation" r:id="rId11" imgW="710891" imgH="406224" progId="Equation.3">
                    <p:embed/>
                  </p:oleObj>
                </mc:Choice>
                <mc:Fallback>
                  <p:oleObj name="Equation" r:id="rId11" imgW="710891" imgH="406224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72" y="1896"/>
                          <a:ext cx="1442" cy="82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8392" name="Group 24"/>
          <p:cNvGrpSpPr>
            <a:grpSpLocks/>
          </p:cNvGrpSpPr>
          <p:nvPr/>
        </p:nvGrpSpPr>
        <p:grpSpPr bwMode="auto">
          <a:xfrm>
            <a:off x="746125" y="4570413"/>
            <a:ext cx="6927850" cy="1331912"/>
            <a:chOff x="470" y="2879"/>
            <a:chExt cx="4364" cy="839"/>
          </a:xfrm>
        </p:grpSpPr>
        <p:graphicFrame>
          <p:nvGraphicFramePr>
            <p:cNvPr id="58385" name="Object 17"/>
            <p:cNvGraphicFramePr>
              <a:graphicFrameLocks noChangeAspect="1"/>
            </p:cNvGraphicFramePr>
            <p:nvPr/>
          </p:nvGraphicFramePr>
          <p:xfrm>
            <a:off x="470" y="3085"/>
            <a:ext cx="903" cy="40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8135" name="Equation" r:id="rId13" imgW="393480" imgH="177480" progId="Equation.3">
                    <p:embed/>
                  </p:oleObj>
                </mc:Choice>
                <mc:Fallback>
                  <p:oleObj name="Equation" r:id="rId13" imgW="393480" imgH="177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0" y="3085"/>
                          <a:ext cx="903" cy="40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8386" name="Object 18"/>
            <p:cNvGraphicFramePr>
              <a:graphicFrameLocks noChangeAspect="1"/>
            </p:cNvGraphicFramePr>
            <p:nvPr/>
          </p:nvGraphicFramePr>
          <p:xfrm>
            <a:off x="4015" y="2879"/>
            <a:ext cx="819" cy="83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8136" name="Equation" r:id="rId15" imgW="380880" imgH="393480" progId="Equation.3">
                    <p:embed/>
                  </p:oleObj>
                </mc:Choice>
                <mc:Fallback>
                  <p:oleObj name="Equation" r:id="rId15" imgW="380880" imgH="393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15" y="2879"/>
                          <a:ext cx="819" cy="83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8387" name="Object 19"/>
            <p:cNvGraphicFramePr>
              <a:graphicFrameLocks noChangeAspect="1"/>
            </p:cNvGraphicFramePr>
            <p:nvPr/>
          </p:nvGraphicFramePr>
          <p:xfrm>
            <a:off x="2000" y="2912"/>
            <a:ext cx="1184" cy="79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8137" name="Equation" r:id="rId17" imgW="583920" imgH="393480" progId="Equation.3">
                    <p:embed/>
                  </p:oleObj>
                </mc:Choice>
                <mc:Fallback>
                  <p:oleObj name="Equation" r:id="rId17" imgW="583920" imgH="393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00" y="2912"/>
                          <a:ext cx="1184" cy="79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67636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9396" name="Object 4"/>
          <p:cNvGraphicFramePr>
            <a:graphicFrameLocks noChangeAspect="1"/>
          </p:cNvGraphicFramePr>
          <p:nvPr/>
        </p:nvGraphicFramePr>
        <p:xfrm>
          <a:off x="746125" y="722313"/>
          <a:ext cx="3929063" cy="1490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54" name="Equation" r:id="rId3" imgW="1104900" imgH="419100" progId="Equation.3">
                  <p:embed/>
                </p:oleObj>
              </mc:Choice>
              <mc:Fallback>
                <p:oleObj name="Equation" r:id="rId3" imgW="11049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125" y="722313"/>
                        <a:ext cx="3929063" cy="14906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400" name="Rectangle 8"/>
          <p:cNvSpPr>
            <a:spLocks noChangeArrowheads="1"/>
          </p:cNvSpPr>
          <p:nvPr/>
        </p:nvSpPr>
        <p:spPr bwMode="auto">
          <a:xfrm>
            <a:off x="0" y="30749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59399" name="Object 7"/>
          <p:cNvGraphicFramePr>
            <a:graphicFrameLocks noChangeAspect="1"/>
          </p:cNvGraphicFramePr>
          <p:nvPr/>
        </p:nvGraphicFramePr>
        <p:xfrm>
          <a:off x="788988" y="2836863"/>
          <a:ext cx="3405187" cy="2317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55" name="Equation" r:id="rId5" imgW="1002960" imgH="685800" progId="Equation.3">
                  <p:embed/>
                </p:oleObj>
              </mc:Choice>
              <mc:Fallback>
                <p:oleObj name="Equation" r:id="rId5" imgW="1002960" imgH="685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8988" y="2836863"/>
                        <a:ext cx="3405187" cy="2317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92795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>
                <a:solidFill>
                  <a:srgbClr val="0000FF"/>
                </a:solidFill>
              </a:rPr>
              <a:t>Fourier Series</a:t>
            </a:r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0" y="33226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178" name="Rectangle 10"/>
          <p:cNvSpPr>
            <a:spLocks noChangeArrowheads="1"/>
          </p:cNvSpPr>
          <p:nvPr/>
        </p:nvSpPr>
        <p:spPr bwMode="auto">
          <a:xfrm>
            <a:off x="0" y="33416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7180" name="Group 12"/>
          <p:cNvGrpSpPr>
            <a:grpSpLocks/>
          </p:cNvGrpSpPr>
          <p:nvPr/>
        </p:nvGrpSpPr>
        <p:grpSpPr bwMode="auto">
          <a:xfrm>
            <a:off x="762000" y="1524000"/>
            <a:ext cx="8001000" cy="661988"/>
            <a:chOff x="432" y="960"/>
            <a:chExt cx="5040" cy="417"/>
          </a:xfrm>
        </p:grpSpPr>
        <p:graphicFrame>
          <p:nvGraphicFramePr>
            <p:cNvPr id="7173" name="Object 5"/>
            <p:cNvGraphicFramePr>
              <a:graphicFrameLocks noChangeAspect="1"/>
            </p:cNvGraphicFramePr>
            <p:nvPr/>
          </p:nvGraphicFramePr>
          <p:xfrm>
            <a:off x="432" y="960"/>
            <a:ext cx="672" cy="41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22" name="Equation" r:id="rId3" imgW="342603" imgH="215713" progId="Equation.3">
                    <p:embed/>
                  </p:oleObj>
                </mc:Choice>
                <mc:Fallback>
                  <p:oleObj name="Equation" r:id="rId3" imgW="342603" imgH="215713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2" y="960"/>
                          <a:ext cx="672" cy="41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175" name="Text Box 7"/>
            <p:cNvSpPr txBox="1">
              <a:spLocks noChangeArrowheads="1"/>
            </p:cNvSpPr>
            <p:nvPr/>
          </p:nvSpPr>
          <p:spPr bwMode="auto">
            <a:xfrm>
              <a:off x="1200" y="1008"/>
              <a:ext cx="379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800" b="1">
                  <a:solidFill>
                    <a:srgbClr val="008000"/>
                  </a:solidFill>
                </a:rPr>
                <a:t>be a periodic function with period</a:t>
              </a:r>
              <a:r>
                <a:rPr lang="en-US" altLang="en-US"/>
                <a:t> </a:t>
              </a:r>
            </a:p>
          </p:txBody>
        </p:sp>
        <p:graphicFrame>
          <p:nvGraphicFramePr>
            <p:cNvPr id="7177" name="Object 9"/>
            <p:cNvGraphicFramePr>
              <a:graphicFrameLocks noChangeAspect="1"/>
            </p:cNvGraphicFramePr>
            <p:nvPr/>
          </p:nvGraphicFramePr>
          <p:xfrm>
            <a:off x="4992" y="960"/>
            <a:ext cx="480" cy="36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23" name="Equation" r:id="rId5" imgW="228402" imgH="177646" progId="Equation.3">
                    <p:embed/>
                  </p:oleObj>
                </mc:Choice>
                <mc:Fallback>
                  <p:oleObj name="Equation" r:id="rId5" imgW="228402" imgH="177646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92" y="960"/>
                          <a:ext cx="480" cy="36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7179" name="Text Box 11"/>
          <p:cNvSpPr txBox="1">
            <a:spLocks noChangeArrowheads="1"/>
          </p:cNvSpPr>
          <p:nvPr/>
        </p:nvSpPr>
        <p:spPr bwMode="auto">
          <a:xfrm>
            <a:off x="838200" y="2482850"/>
            <a:ext cx="6477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008000"/>
                </a:solidFill>
              </a:rPr>
              <a:t>The function can be represented by a trigonometric series as:</a:t>
            </a:r>
          </a:p>
        </p:txBody>
      </p:sp>
      <p:sp>
        <p:nvSpPr>
          <p:cNvPr id="7182" name="Rectangle 14"/>
          <p:cNvSpPr>
            <a:spLocks noChangeArrowheads="1"/>
          </p:cNvSpPr>
          <p:nvPr/>
        </p:nvSpPr>
        <p:spPr bwMode="auto">
          <a:xfrm>
            <a:off x="0" y="32115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7181" name="Object 13"/>
          <p:cNvGraphicFramePr>
            <a:graphicFrameLocks noChangeAspect="1"/>
          </p:cNvGraphicFramePr>
          <p:nvPr/>
        </p:nvGraphicFramePr>
        <p:xfrm>
          <a:off x="838200" y="3657600"/>
          <a:ext cx="7467600" cy="1352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4" name="Equation" r:id="rId7" imgW="2400300" imgH="431800" progId="Equation.3">
                  <p:embed/>
                </p:oleObj>
              </mc:Choice>
              <mc:Fallback>
                <p:oleObj name="Equation" r:id="rId7" imgW="24003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3657600"/>
                        <a:ext cx="7467600" cy="1352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48493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0420" name="Object 4"/>
          <p:cNvGraphicFramePr>
            <a:graphicFrameLocks noChangeAspect="1"/>
          </p:cNvGraphicFramePr>
          <p:nvPr/>
        </p:nvGraphicFramePr>
        <p:xfrm>
          <a:off x="746125" y="850900"/>
          <a:ext cx="7491413" cy="1279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78" name="Equation" r:id="rId3" imgW="2374560" imgH="406080" progId="Equation.3">
                  <p:embed/>
                </p:oleObj>
              </mc:Choice>
              <mc:Fallback>
                <p:oleObj name="Equation" r:id="rId3" imgW="2374560" imgH="406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125" y="850900"/>
                        <a:ext cx="7491413" cy="1279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422" name="Rectangle 6"/>
          <p:cNvSpPr>
            <a:spLocks noChangeArrowheads="1"/>
          </p:cNvSpPr>
          <p:nvPr/>
        </p:nvSpPr>
        <p:spPr bwMode="auto">
          <a:xfrm>
            <a:off x="0" y="30749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60421" name="Object 5"/>
          <p:cNvGraphicFramePr>
            <a:graphicFrameLocks noChangeAspect="1"/>
          </p:cNvGraphicFramePr>
          <p:nvPr/>
        </p:nvGraphicFramePr>
        <p:xfrm>
          <a:off x="836613" y="2987675"/>
          <a:ext cx="7589837" cy="1960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79" name="Equation" r:id="rId5" imgW="2641320" imgH="685800" progId="Equation.3">
                  <p:embed/>
                </p:oleObj>
              </mc:Choice>
              <mc:Fallback>
                <p:oleObj name="Equation" r:id="rId5" imgW="2641320" imgH="685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6613" y="2987675"/>
                        <a:ext cx="7589837" cy="1960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26048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44" name="Object 4"/>
          <p:cNvGraphicFramePr>
            <a:graphicFrameLocks noChangeAspect="1"/>
          </p:cNvGraphicFramePr>
          <p:nvPr/>
        </p:nvGraphicFramePr>
        <p:xfrm>
          <a:off x="746125" y="747713"/>
          <a:ext cx="7724775" cy="1336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02" name="Equation" r:id="rId3" imgW="2349360" imgH="406080" progId="Equation.3">
                  <p:embed/>
                </p:oleObj>
              </mc:Choice>
              <mc:Fallback>
                <p:oleObj name="Equation" r:id="rId3" imgW="2349360" imgH="406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125" y="747713"/>
                        <a:ext cx="7724775" cy="1336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46" name="Rectangle 6"/>
          <p:cNvSpPr>
            <a:spLocks noChangeArrowheads="1"/>
          </p:cNvSpPr>
          <p:nvPr/>
        </p:nvSpPr>
        <p:spPr bwMode="auto">
          <a:xfrm>
            <a:off x="0" y="30749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61445" name="Object 5"/>
          <p:cNvGraphicFramePr>
            <a:graphicFrameLocks noChangeAspect="1"/>
          </p:cNvGraphicFramePr>
          <p:nvPr/>
        </p:nvGraphicFramePr>
        <p:xfrm>
          <a:off x="746125" y="2987675"/>
          <a:ext cx="7751763" cy="201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03" name="Equation" r:id="rId5" imgW="2628720" imgH="685800" progId="Equation.3">
                  <p:embed/>
                </p:oleObj>
              </mc:Choice>
              <mc:Fallback>
                <p:oleObj name="Equation" r:id="rId5" imgW="2628720" imgH="685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125" y="2987675"/>
                        <a:ext cx="7751763" cy="2016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50474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ChangeArrowheads="1"/>
          </p:cNvSpPr>
          <p:nvPr/>
        </p:nvSpPr>
        <p:spPr bwMode="auto">
          <a:xfrm>
            <a:off x="609600" y="381000"/>
            <a:ext cx="70104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altLang="en-US" sz="2800" b="1">
                <a:solidFill>
                  <a:srgbClr val="0000FF"/>
                </a:solidFill>
              </a:rPr>
              <a:t>Example 4. Find the Fourier series of the following periodic function.</a:t>
            </a:r>
            <a:r>
              <a:rPr lang="en-US" altLang="en-US" sz="2800" b="1"/>
              <a:t> </a:t>
            </a:r>
          </a:p>
        </p:txBody>
      </p:sp>
      <p:sp>
        <p:nvSpPr>
          <p:cNvPr id="63491" name="Rectangle 3"/>
          <p:cNvSpPr>
            <a:spLocks noChangeArrowheads="1"/>
          </p:cNvSpPr>
          <p:nvPr/>
        </p:nvSpPr>
        <p:spPr bwMode="auto">
          <a:xfrm>
            <a:off x="0" y="2438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3492" name="Rectangle 4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3493" name="Rectangle 5"/>
          <p:cNvSpPr>
            <a:spLocks noChangeArrowheads="1"/>
          </p:cNvSpPr>
          <p:nvPr/>
        </p:nvSpPr>
        <p:spPr bwMode="auto">
          <a:xfrm>
            <a:off x="0" y="3319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3495" name="Rectangle 7"/>
          <p:cNvSpPr>
            <a:spLocks noChangeArrowheads="1"/>
          </p:cNvSpPr>
          <p:nvPr/>
        </p:nvSpPr>
        <p:spPr bwMode="auto">
          <a:xfrm>
            <a:off x="0" y="25765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3497" name="Rectangle 9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3500" name="Rectangle 12"/>
          <p:cNvSpPr>
            <a:spLocks noChangeArrowheads="1"/>
          </p:cNvSpPr>
          <p:nvPr/>
        </p:nvSpPr>
        <p:spPr bwMode="auto">
          <a:xfrm>
            <a:off x="0" y="26717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63499" name="Object 11"/>
          <p:cNvGraphicFramePr>
            <a:graphicFrameLocks noChangeAspect="1"/>
          </p:cNvGraphicFramePr>
          <p:nvPr/>
        </p:nvGraphicFramePr>
        <p:xfrm>
          <a:off x="482600" y="1416050"/>
          <a:ext cx="7504113" cy="2430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26" name="Visio" r:id="rId3" imgW="6458102" imgH="2249424" progId="Visio.Drawing.11">
                  <p:embed/>
                </p:oleObj>
              </mc:Choice>
              <mc:Fallback>
                <p:oleObj name="Visio" r:id="rId3" imgW="6458102" imgH="2249424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2600" y="1416050"/>
                        <a:ext cx="7504113" cy="24304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502" name="Rectangle 14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63501" name="Object 13"/>
          <p:cNvGraphicFramePr>
            <a:graphicFrameLocks noChangeAspect="1"/>
          </p:cNvGraphicFramePr>
          <p:nvPr/>
        </p:nvGraphicFramePr>
        <p:xfrm>
          <a:off x="804863" y="3933825"/>
          <a:ext cx="7129462" cy="2274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27" name="Equation" r:id="rId5" imgW="2273040" imgH="812520" progId="Equation.3">
                  <p:embed/>
                </p:oleObj>
              </mc:Choice>
              <mc:Fallback>
                <p:oleObj name="Equation" r:id="rId5" imgW="2273040" imgH="8125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4863" y="3933825"/>
                        <a:ext cx="7129462" cy="22748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80768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70" name="Rectangle 6"/>
          <p:cNvSpPr>
            <a:spLocks noChangeArrowheads="1"/>
          </p:cNvSpPr>
          <p:nvPr/>
        </p:nvSpPr>
        <p:spPr bwMode="auto">
          <a:xfrm>
            <a:off x="0" y="33226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62469" name="Object 5"/>
          <p:cNvGraphicFramePr>
            <a:graphicFrameLocks noChangeAspect="1"/>
          </p:cNvGraphicFramePr>
          <p:nvPr/>
        </p:nvGraphicFramePr>
        <p:xfrm>
          <a:off x="746125" y="503238"/>
          <a:ext cx="3833813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50" name="Equation" r:id="rId3" imgW="964781" imgH="215806" progId="Equation.3">
                  <p:embed/>
                </p:oleObj>
              </mc:Choice>
              <mc:Fallback>
                <p:oleObj name="Equation" r:id="rId3" imgW="964781" imgH="21580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125" y="503238"/>
                        <a:ext cx="3833813" cy="841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473" name="Rectangle 9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62474" name="Group 10"/>
          <p:cNvGrpSpPr>
            <a:grpSpLocks/>
          </p:cNvGrpSpPr>
          <p:nvPr/>
        </p:nvGrpSpPr>
        <p:grpSpPr bwMode="auto">
          <a:xfrm>
            <a:off x="746125" y="1504950"/>
            <a:ext cx="7612063" cy="823913"/>
            <a:chOff x="470" y="948"/>
            <a:chExt cx="4795" cy="519"/>
          </a:xfrm>
        </p:grpSpPr>
        <p:sp>
          <p:nvSpPr>
            <p:cNvPr id="62471" name="Rectangle 7"/>
            <p:cNvSpPr>
              <a:spLocks noChangeArrowheads="1"/>
            </p:cNvSpPr>
            <p:nvPr/>
          </p:nvSpPr>
          <p:spPr bwMode="auto">
            <a:xfrm>
              <a:off x="470" y="1031"/>
              <a:ext cx="3831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 altLang="en-US" sz="2800" b="1">
                  <a:solidFill>
                    <a:srgbClr val="008000"/>
                  </a:solidFill>
                </a:rPr>
                <a:t>This is an odd function. Therefore,</a:t>
              </a:r>
              <a:r>
                <a:rPr lang="en-US" altLang="en-US"/>
                <a:t> </a:t>
              </a:r>
            </a:p>
          </p:txBody>
        </p:sp>
        <p:graphicFrame>
          <p:nvGraphicFramePr>
            <p:cNvPr id="62472" name="Object 8"/>
            <p:cNvGraphicFramePr>
              <a:graphicFrameLocks noChangeAspect="1"/>
            </p:cNvGraphicFramePr>
            <p:nvPr/>
          </p:nvGraphicFramePr>
          <p:xfrm>
            <a:off x="4277" y="948"/>
            <a:ext cx="988" cy="51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3251" name="Equation" r:id="rId5" imgW="431613" imgH="228501" progId="Equation.3">
                    <p:embed/>
                  </p:oleObj>
                </mc:Choice>
                <mc:Fallback>
                  <p:oleObj name="Equation" r:id="rId5" imgW="431613" imgH="228501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77" y="948"/>
                          <a:ext cx="988" cy="51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2476" name="Rectangle 12"/>
          <p:cNvSpPr>
            <a:spLocks noChangeArrowheads="1"/>
          </p:cNvSpPr>
          <p:nvPr/>
        </p:nvSpPr>
        <p:spPr bwMode="auto">
          <a:xfrm>
            <a:off x="0" y="30940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62475" name="Object 11"/>
          <p:cNvGraphicFramePr>
            <a:graphicFrameLocks noChangeAspect="1"/>
          </p:cNvGraphicFramePr>
          <p:nvPr/>
        </p:nvGraphicFramePr>
        <p:xfrm>
          <a:off x="746125" y="2395538"/>
          <a:ext cx="5659438" cy="3643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52" name="Equation" r:id="rId7" imgW="1650960" imgH="1066680" progId="Equation.3">
                  <p:embed/>
                </p:oleObj>
              </mc:Choice>
              <mc:Fallback>
                <p:oleObj name="Equation" r:id="rId7" imgW="1650960" imgH="1066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125" y="2395538"/>
                        <a:ext cx="5659438" cy="36433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21507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7" name="Rectangle 5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64516" name="Object 4"/>
          <p:cNvGraphicFramePr>
            <a:graphicFrameLocks noChangeAspect="1"/>
          </p:cNvGraphicFramePr>
          <p:nvPr/>
        </p:nvGraphicFramePr>
        <p:xfrm>
          <a:off x="701675" y="293688"/>
          <a:ext cx="7029450" cy="4754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74" name="Equation" r:id="rId3" imgW="1981080" imgH="1346040" progId="Equation.3">
                  <p:embed/>
                </p:oleObj>
              </mc:Choice>
              <mc:Fallback>
                <p:oleObj name="Equation" r:id="rId3" imgW="1981080" imgH="1346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675" y="293688"/>
                        <a:ext cx="7029450" cy="47545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518" name="Text Box 6"/>
          <p:cNvSpPr txBox="1">
            <a:spLocks noChangeArrowheads="1"/>
          </p:cNvSpPr>
          <p:nvPr/>
        </p:nvSpPr>
        <p:spPr bwMode="auto">
          <a:xfrm>
            <a:off x="746125" y="5286375"/>
            <a:ext cx="45545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008000"/>
                </a:solidFill>
              </a:rPr>
              <a:t>Use integration by parts.</a:t>
            </a:r>
          </a:p>
        </p:txBody>
      </p:sp>
    </p:spTree>
    <p:extLst>
      <p:ext uri="{BB962C8B-B14F-4D97-AF65-F5344CB8AC3E}">
        <p14:creationId xmlns:p14="http://schemas.microsoft.com/office/powerpoint/2010/main" val="389602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1" name="Rectangle 5"/>
          <p:cNvSpPr>
            <a:spLocks noChangeArrowheads="1"/>
          </p:cNvSpPr>
          <p:nvPr/>
        </p:nvSpPr>
        <p:spPr bwMode="auto">
          <a:xfrm>
            <a:off x="0" y="31623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65540" name="Object 4"/>
          <p:cNvGraphicFramePr>
            <a:graphicFrameLocks noChangeAspect="1"/>
          </p:cNvGraphicFramePr>
          <p:nvPr/>
        </p:nvGraphicFramePr>
        <p:xfrm>
          <a:off x="746125" y="415925"/>
          <a:ext cx="6727825" cy="3748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298" name="Equation" r:id="rId3" imgW="1777680" imgH="990360" progId="Equation.3">
                  <p:embed/>
                </p:oleObj>
              </mc:Choice>
              <mc:Fallback>
                <p:oleObj name="Equation" r:id="rId3" imgW="1777680" imgH="990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125" y="415925"/>
                        <a:ext cx="6727825" cy="3748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543" name="Rectangle 7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65545" name="Group 9"/>
          <p:cNvGrpSpPr>
            <a:grpSpLocks/>
          </p:cNvGrpSpPr>
          <p:nvPr/>
        </p:nvGrpSpPr>
        <p:grpSpPr bwMode="auto">
          <a:xfrm>
            <a:off x="746125" y="4522788"/>
            <a:ext cx="5205413" cy="1143000"/>
            <a:chOff x="470" y="2849"/>
            <a:chExt cx="3279" cy="720"/>
          </a:xfrm>
        </p:grpSpPr>
        <p:graphicFrame>
          <p:nvGraphicFramePr>
            <p:cNvPr id="65542" name="Object 6"/>
            <p:cNvGraphicFramePr>
              <a:graphicFrameLocks noChangeAspect="1"/>
            </p:cNvGraphicFramePr>
            <p:nvPr/>
          </p:nvGraphicFramePr>
          <p:xfrm>
            <a:off x="470" y="2849"/>
            <a:ext cx="1320" cy="7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5299" name="Equation" r:id="rId5" imgW="419100" imgH="228600" progId="Equation.3">
                    <p:embed/>
                  </p:oleObj>
                </mc:Choice>
                <mc:Fallback>
                  <p:oleObj name="Equation" r:id="rId5" imgW="41910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0" y="2849"/>
                          <a:ext cx="1320" cy="72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5544" name="Text Box 8"/>
            <p:cNvSpPr txBox="1">
              <a:spLocks noChangeArrowheads="1"/>
            </p:cNvSpPr>
            <p:nvPr/>
          </p:nvSpPr>
          <p:spPr bwMode="auto">
            <a:xfrm>
              <a:off x="1894" y="3046"/>
              <a:ext cx="1855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800" b="1">
                  <a:solidFill>
                    <a:srgbClr val="008000"/>
                  </a:solidFill>
                </a:rPr>
                <a:t>when </a:t>
              </a:r>
              <a:r>
                <a:rPr lang="en-US" altLang="en-US" sz="2800" b="1" i="1">
                  <a:solidFill>
                    <a:srgbClr val="008000"/>
                  </a:solidFill>
                </a:rPr>
                <a:t>n</a:t>
              </a:r>
              <a:r>
                <a:rPr lang="en-US" altLang="en-US" sz="2800" b="1">
                  <a:solidFill>
                    <a:srgbClr val="008000"/>
                  </a:solidFill>
                </a:rPr>
                <a:t> is even.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50123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4" name="Rectangle 4"/>
          <p:cNvSpPr>
            <a:spLocks noChangeArrowheads="1"/>
          </p:cNvSpPr>
          <p:nvPr/>
        </p:nvSpPr>
        <p:spPr bwMode="auto">
          <a:xfrm>
            <a:off x="746125" y="457200"/>
            <a:ext cx="54705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altLang="en-US" sz="2800" b="1">
                <a:solidFill>
                  <a:srgbClr val="008000"/>
                </a:solidFill>
              </a:rPr>
              <a:t>Therefore, the Fourier series is</a:t>
            </a:r>
            <a:r>
              <a:rPr lang="en-US" altLang="en-US"/>
              <a:t> </a:t>
            </a:r>
          </a:p>
        </p:txBody>
      </p:sp>
      <p:sp>
        <p:nvSpPr>
          <p:cNvPr id="66566" name="Rectangle 6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66565" name="Object 5"/>
          <p:cNvGraphicFramePr>
            <a:graphicFrameLocks noChangeAspect="1"/>
          </p:cNvGraphicFramePr>
          <p:nvPr/>
        </p:nvGraphicFramePr>
        <p:xfrm>
          <a:off x="746125" y="1557338"/>
          <a:ext cx="8001000" cy="1123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22" name="Equation" r:id="rId3" imgW="3251200" imgH="457200" progId="Equation.3">
                  <p:embed/>
                </p:oleObj>
              </mc:Choice>
              <mc:Fallback>
                <p:oleObj name="Equation" r:id="rId3" imgW="32512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125" y="1557338"/>
                        <a:ext cx="8001000" cy="1123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65750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8" name="Rectangle 4"/>
          <p:cNvSpPr>
            <a:spLocks noChangeArrowheads="1"/>
          </p:cNvSpPr>
          <p:nvPr/>
        </p:nvSpPr>
        <p:spPr bwMode="auto">
          <a:xfrm>
            <a:off x="544513" y="334963"/>
            <a:ext cx="8083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altLang="en-US" sz="3600" b="1">
                <a:solidFill>
                  <a:srgbClr val="008000"/>
                </a:solidFill>
              </a:rPr>
              <a:t>The Complex Form of Fourier Series</a:t>
            </a:r>
          </a:p>
        </p:txBody>
      </p:sp>
      <p:sp>
        <p:nvSpPr>
          <p:cNvPr id="67590" name="Rectangle 6"/>
          <p:cNvSpPr>
            <a:spLocks noChangeArrowheads="1"/>
          </p:cNvSpPr>
          <p:nvPr/>
        </p:nvSpPr>
        <p:spPr bwMode="auto">
          <a:xfrm>
            <a:off x="0" y="32115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67589" name="Object 5"/>
          <p:cNvGraphicFramePr>
            <a:graphicFrameLocks noChangeAspect="1"/>
          </p:cNvGraphicFramePr>
          <p:nvPr/>
        </p:nvGraphicFramePr>
        <p:xfrm>
          <a:off x="544513" y="950913"/>
          <a:ext cx="7788275" cy="1411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46" name="Equation" r:id="rId3" imgW="2400300" imgH="431800" progId="Equation.3">
                  <p:embed/>
                </p:oleObj>
              </mc:Choice>
              <mc:Fallback>
                <p:oleObj name="Equation" r:id="rId3" imgW="24003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4513" y="950913"/>
                        <a:ext cx="7788275" cy="14112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591" name="Rectangle 7"/>
          <p:cNvSpPr>
            <a:spLocks noChangeArrowheads="1"/>
          </p:cNvSpPr>
          <p:nvPr/>
        </p:nvSpPr>
        <p:spPr bwMode="auto">
          <a:xfrm>
            <a:off x="544513" y="2482850"/>
            <a:ext cx="56610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altLang="en-US" sz="2800" b="1">
                <a:solidFill>
                  <a:srgbClr val="008000"/>
                </a:solidFill>
              </a:rPr>
              <a:t>Let us utilize the Euler formulae.</a:t>
            </a:r>
          </a:p>
        </p:txBody>
      </p:sp>
      <p:sp>
        <p:nvSpPr>
          <p:cNvPr id="67593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67592" name="Object 8"/>
          <p:cNvGraphicFramePr>
            <a:graphicFrameLocks noChangeAspect="1"/>
          </p:cNvGraphicFramePr>
          <p:nvPr/>
        </p:nvGraphicFramePr>
        <p:xfrm>
          <a:off x="544513" y="3041650"/>
          <a:ext cx="4325937" cy="1557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47" name="Equation" r:id="rId5" imgW="1168400" imgH="419100" progId="Equation.3">
                  <p:embed/>
                </p:oleObj>
              </mc:Choice>
              <mc:Fallback>
                <p:oleObj name="Equation" r:id="rId5" imgW="11684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4513" y="3041650"/>
                        <a:ext cx="4325937" cy="1557338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595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67594" name="Object 10"/>
          <p:cNvGraphicFramePr>
            <a:graphicFrameLocks noChangeAspect="1"/>
          </p:cNvGraphicFramePr>
          <p:nvPr/>
        </p:nvGraphicFramePr>
        <p:xfrm>
          <a:off x="544513" y="4768850"/>
          <a:ext cx="4289425" cy="1550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48" name="Equation" r:id="rId7" imgW="1155700" imgH="419100" progId="Equation.3">
                  <p:embed/>
                </p:oleObj>
              </mc:Choice>
              <mc:Fallback>
                <p:oleObj name="Equation" r:id="rId7" imgW="11557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4513" y="4768850"/>
                        <a:ext cx="4289425" cy="1550988"/>
                      </a:xfrm>
                      <a:prstGeom prst="rect">
                        <a:avLst/>
                      </a:prstGeom>
                      <a:solidFill>
                        <a:srgbClr val="FFCCFF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57597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7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7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617" name="Group 9"/>
          <p:cNvGrpSpPr>
            <a:grpSpLocks/>
          </p:cNvGrpSpPr>
          <p:nvPr/>
        </p:nvGrpSpPr>
        <p:grpSpPr bwMode="auto">
          <a:xfrm>
            <a:off x="544513" y="454025"/>
            <a:ext cx="7626350" cy="982663"/>
            <a:chOff x="343" y="393"/>
            <a:chExt cx="4804" cy="619"/>
          </a:xfrm>
        </p:grpSpPr>
        <p:grpSp>
          <p:nvGrpSpPr>
            <p:cNvPr id="68616" name="Group 8"/>
            <p:cNvGrpSpPr>
              <a:grpSpLocks/>
            </p:cNvGrpSpPr>
            <p:nvPr/>
          </p:nvGrpSpPr>
          <p:grpSpPr bwMode="auto">
            <a:xfrm>
              <a:off x="343" y="393"/>
              <a:ext cx="4804" cy="361"/>
              <a:chOff x="343" y="393"/>
              <a:chExt cx="4804" cy="361"/>
            </a:xfrm>
          </p:grpSpPr>
          <p:sp>
            <p:nvSpPr>
              <p:cNvPr id="68613" name="Rectangle 5"/>
              <p:cNvSpPr>
                <a:spLocks noChangeArrowheads="1"/>
              </p:cNvSpPr>
              <p:nvPr/>
            </p:nvSpPr>
            <p:spPr bwMode="auto">
              <a:xfrm>
                <a:off x="343" y="408"/>
                <a:ext cx="542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r>
                  <a:rPr lang="en-US" altLang="en-US" sz="2800" b="1">
                    <a:solidFill>
                      <a:srgbClr val="008000"/>
                    </a:solidFill>
                    <a:cs typeface="Times New Roman" pitchFamily="18" charset="0"/>
                  </a:rPr>
                  <a:t>The</a:t>
                </a:r>
                <a:r>
                  <a:rPr lang="en-US" altLang="en-US" sz="1200">
                    <a:cs typeface="Times New Roman" pitchFamily="18" charset="0"/>
                  </a:rPr>
                  <a:t> </a:t>
                </a:r>
                <a:endParaRPr lang="en-US" altLang="en-US"/>
              </a:p>
            </p:txBody>
          </p:sp>
          <p:graphicFrame>
            <p:nvGraphicFramePr>
              <p:cNvPr id="68612" name="Object 4"/>
              <p:cNvGraphicFramePr>
                <a:graphicFrameLocks noChangeAspect="1"/>
              </p:cNvGraphicFramePr>
              <p:nvPr/>
            </p:nvGraphicFramePr>
            <p:xfrm>
              <a:off x="860" y="402"/>
              <a:ext cx="336" cy="35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8370" name="Equation" r:id="rId3" imgW="126835" imgH="139518" progId="Equation.3">
                      <p:embed/>
                    </p:oleObj>
                  </mc:Choice>
                  <mc:Fallback>
                    <p:oleObj name="Equation" r:id="rId3" imgW="126835" imgH="139518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860" y="402"/>
                            <a:ext cx="336" cy="352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68614" name="Rectangle 6"/>
              <p:cNvSpPr>
                <a:spLocks noChangeArrowheads="1"/>
              </p:cNvSpPr>
              <p:nvPr/>
            </p:nvSpPr>
            <p:spPr bwMode="auto">
              <a:xfrm>
                <a:off x="1093" y="393"/>
                <a:ext cx="4054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r>
                  <a:rPr lang="en-US" altLang="en-US" sz="2800" b="1">
                    <a:solidFill>
                      <a:srgbClr val="008000"/>
                    </a:solidFill>
                    <a:cs typeface="Times New Roman" pitchFamily="18" charset="0"/>
                  </a:rPr>
                  <a:t>th harmonic component of (1) can be</a:t>
                </a:r>
                <a:endParaRPr lang="en-US" altLang="en-US" sz="2800" b="1">
                  <a:solidFill>
                    <a:srgbClr val="008000"/>
                  </a:solidFill>
                </a:endParaRPr>
              </a:p>
            </p:txBody>
          </p:sp>
        </p:grpSp>
        <p:sp>
          <p:nvSpPr>
            <p:cNvPr id="68615" name="Text Box 7"/>
            <p:cNvSpPr txBox="1">
              <a:spLocks noChangeArrowheads="1"/>
            </p:cNvSpPr>
            <p:nvPr/>
          </p:nvSpPr>
          <p:spPr bwMode="auto">
            <a:xfrm>
              <a:off x="343" y="685"/>
              <a:ext cx="332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sz="2800" b="1">
                  <a:solidFill>
                    <a:srgbClr val="008000"/>
                  </a:solidFill>
                </a:rPr>
                <a:t>expressed as:</a:t>
              </a:r>
              <a:endParaRPr lang="en-US" altLang="en-US" sz="2800"/>
            </a:p>
          </p:txBody>
        </p:sp>
      </p:grpSp>
      <p:sp>
        <p:nvSpPr>
          <p:cNvPr id="68619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68618" name="Object 10"/>
          <p:cNvGraphicFramePr>
            <a:graphicFrameLocks noChangeAspect="1"/>
          </p:cNvGraphicFramePr>
          <p:nvPr/>
        </p:nvGraphicFramePr>
        <p:xfrm>
          <a:off x="544513" y="1490663"/>
          <a:ext cx="7773987" cy="254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71" name="Equation" r:id="rId5" imgW="2019240" imgH="660240" progId="Equation.3">
                  <p:embed/>
                </p:oleObj>
              </mc:Choice>
              <mc:Fallback>
                <p:oleObj name="Equation" r:id="rId5" imgW="2019240" imgH="660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4513" y="1490663"/>
                        <a:ext cx="7773987" cy="2540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621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68620" name="Object 12"/>
          <p:cNvGraphicFramePr>
            <a:graphicFrameLocks noChangeAspect="1"/>
          </p:cNvGraphicFramePr>
          <p:nvPr/>
        </p:nvGraphicFramePr>
        <p:xfrm>
          <a:off x="544513" y="4351338"/>
          <a:ext cx="8069262" cy="163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72" name="Equation" r:id="rId7" imgW="2070000" imgH="419040" progId="Equation.3">
                  <p:embed/>
                </p:oleObj>
              </mc:Choice>
              <mc:Fallback>
                <p:oleObj name="Equation" r:id="rId7" imgW="207000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4513" y="4351338"/>
                        <a:ext cx="8069262" cy="1635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82208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8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8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7" name="Rectangle 5"/>
          <p:cNvSpPr>
            <a:spLocks noChangeArrowheads="1"/>
          </p:cNvSpPr>
          <p:nvPr/>
        </p:nvSpPr>
        <p:spPr bwMode="auto">
          <a:xfrm>
            <a:off x="0" y="32115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69636" name="Object 4"/>
          <p:cNvGraphicFramePr>
            <a:graphicFrameLocks noChangeAspect="1"/>
          </p:cNvGraphicFramePr>
          <p:nvPr/>
        </p:nvGraphicFramePr>
        <p:xfrm>
          <a:off x="544513" y="323850"/>
          <a:ext cx="7983537" cy="2573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394" name="Equation" r:id="rId3" imgW="2145960" imgH="685800" progId="Equation.3">
                  <p:embed/>
                </p:oleObj>
              </mc:Choice>
              <mc:Fallback>
                <p:oleObj name="Equation" r:id="rId3" imgW="2145960" imgH="685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4513" y="323850"/>
                        <a:ext cx="7983537" cy="2573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638" name="Rectangle 6"/>
          <p:cNvSpPr>
            <a:spLocks noChangeArrowheads="1"/>
          </p:cNvSpPr>
          <p:nvPr/>
        </p:nvSpPr>
        <p:spPr bwMode="auto">
          <a:xfrm>
            <a:off x="544513" y="3044825"/>
            <a:ext cx="1727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altLang="en-US" sz="2800" b="1">
                <a:solidFill>
                  <a:srgbClr val="008000"/>
                </a:solidFill>
              </a:rPr>
              <a:t>Denoting</a:t>
            </a:r>
          </a:p>
        </p:txBody>
      </p:sp>
      <p:sp>
        <p:nvSpPr>
          <p:cNvPr id="69640" name="Rectangle 8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9643" name="Rectangle 11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69649" name="Group 17"/>
          <p:cNvGrpSpPr>
            <a:grpSpLocks/>
          </p:cNvGrpSpPr>
          <p:nvPr/>
        </p:nvGrpSpPr>
        <p:grpSpPr bwMode="auto">
          <a:xfrm>
            <a:off x="544513" y="3632200"/>
            <a:ext cx="7997825" cy="1635125"/>
            <a:chOff x="343" y="2288"/>
            <a:chExt cx="5038" cy="1030"/>
          </a:xfrm>
        </p:grpSpPr>
        <p:graphicFrame>
          <p:nvGraphicFramePr>
            <p:cNvPr id="69639" name="Object 7"/>
            <p:cNvGraphicFramePr>
              <a:graphicFrameLocks noChangeAspect="1"/>
            </p:cNvGraphicFramePr>
            <p:nvPr/>
          </p:nvGraphicFramePr>
          <p:xfrm>
            <a:off x="343" y="2299"/>
            <a:ext cx="2228" cy="96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9395" name="Equation" r:id="rId5" imgW="1054100" imgH="457200" progId="Equation.3">
                    <p:embed/>
                  </p:oleObj>
                </mc:Choice>
                <mc:Fallback>
                  <p:oleObj name="Equation" r:id="rId5" imgW="1054100" imgH="457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3" y="2299"/>
                          <a:ext cx="2228" cy="96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9642" name="Object 10"/>
            <p:cNvGraphicFramePr>
              <a:graphicFrameLocks noChangeAspect="1"/>
            </p:cNvGraphicFramePr>
            <p:nvPr/>
          </p:nvGraphicFramePr>
          <p:xfrm>
            <a:off x="2842" y="2288"/>
            <a:ext cx="2539" cy="103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9396" name="Equation" r:id="rId7" imgW="1130300" imgH="457200" progId="Equation.3">
                    <p:embed/>
                  </p:oleObj>
                </mc:Choice>
                <mc:Fallback>
                  <p:oleObj name="Equation" r:id="rId7" imgW="1130300" imgH="457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42" y="2288"/>
                          <a:ext cx="2539" cy="103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9644" name="Text Box 12"/>
            <p:cNvSpPr txBox="1">
              <a:spLocks noChangeArrowheads="1"/>
            </p:cNvSpPr>
            <p:nvPr/>
          </p:nvSpPr>
          <p:spPr bwMode="auto">
            <a:xfrm>
              <a:off x="2597" y="2597"/>
              <a:ext cx="205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800" b="1">
                  <a:solidFill>
                    <a:srgbClr val="008000"/>
                  </a:solidFill>
                </a:rPr>
                <a:t>,</a:t>
              </a:r>
            </a:p>
          </p:txBody>
        </p:sp>
      </p:grpSp>
      <p:sp>
        <p:nvSpPr>
          <p:cNvPr id="69648" name="Rectangle 16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69650" name="Group 18"/>
          <p:cNvGrpSpPr>
            <a:grpSpLocks/>
          </p:cNvGrpSpPr>
          <p:nvPr/>
        </p:nvGrpSpPr>
        <p:grpSpPr bwMode="auto">
          <a:xfrm>
            <a:off x="544513" y="5283200"/>
            <a:ext cx="3019425" cy="976313"/>
            <a:chOff x="343" y="3328"/>
            <a:chExt cx="1902" cy="615"/>
          </a:xfrm>
        </p:grpSpPr>
        <p:sp>
          <p:nvSpPr>
            <p:cNvPr id="69646" name="Text Box 14"/>
            <p:cNvSpPr txBox="1">
              <a:spLocks noChangeArrowheads="1"/>
            </p:cNvSpPr>
            <p:nvPr/>
          </p:nvSpPr>
          <p:spPr bwMode="auto">
            <a:xfrm>
              <a:off x="343" y="3476"/>
              <a:ext cx="63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800" b="1">
                  <a:solidFill>
                    <a:srgbClr val="008000"/>
                  </a:solidFill>
                </a:rPr>
                <a:t>and</a:t>
              </a:r>
            </a:p>
          </p:txBody>
        </p:sp>
        <p:graphicFrame>
          <p:nvGraphicFramePr>
            <p:cNvPr id="69647" name="Object 15"/>
            <p:cNvGraphicFramePr>
              <a:graphicFrameLocks noChangeAspect="1"/>
            </p:cNvGraphicFramePr>
            <p:nvPr/>
          </p:nvGraphicFramePr>
          <p:xfrm>
            <a:off x="957" y="3328"/>
            <a:ext cx="1288" cy="61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9397" name="Equation" r:id="rId9" imgW="482391" imgH="228501" progId="Equation.3">
                    <p:embed/>
                  </p:oleObj>
                </mc:Choice>
                <mc:Fallback>
                  <p:oleObj name="Equation" r:id="rId9" imgW="482391" imgH="228501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57" y="3328"/>
                          <a:ext cx="1288" cy="61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154641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6804" name="Object 4"/>
          <p:cNvGraphicFramePr>
            <a:graphicFrameLocks noChangeAspect="1"/>
          </p:cNvGraphicFramePr>
          <p:nvPr/>
        </p:nvGraphicFramePr>
        <p:xfrm>
          <a:off x="679450" y="508000"/>
          <a:ext cx="7467600" cy="1352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" name="Equation" r:id="rId3" imgW="2400300" imgH="431800" progId="Equation.3">
                  <p:embed/>
                </p:oleObj>
              </mc:Choice>
              <mc:Fallback>
                <p:oleObj name="Equation" r:id="rId3" imgW="24003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9450" y="508000"/>
                        <a:ext cx="7467600" cy="1352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6805" name="Text Box 5"/>
          <p:cNvSpPr txBox="1">
            <a:spLocks noChangeArrowheads="1"/>
          </p:cNvSpPr>
          <p:nvPr/>
        </p:nvSpPr>
        <p:spPr bwMode="auto">
          <a:xfrm>
            <a:off x="623888" y="2017713"/>
            <a:ext cx="8128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008000"/>
                </a:solidFill>
              </a:rPr>
              <a:t>What kind of trigonometric (series) functions are we talking about?</a:t>
            </a:r>
          </a:p>
        </p:txBody>
      </p:sp>
      <p:graphicFrame>
        <p:nvGraphicFramePr>
          <p:cNvPr id="76806" name="Object 6"/>
          <p:cNvGraphicFramePr>
            <a:graphicFrameLocks noChangeAspect="1"/>
          </p:cNvGraphicFramePr>
          <p:nvPr/>
        </p:nvGraphicFramePr>
        <p:xfrm>
          <a:off x="681038" y="3357563"/>
          <a:ext cx="6562725" cy="154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7" name="Equation" r:id="rId5" imgW="1828800" imgH="431640" progId="Equation.3">
                  <p:embed/>
                </p:oleObj>
              </mc:Choice>
              <mc:Fallback>
                <p:oleObj name="Equation" r:id="rId5" imgW="182880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1038" y="3357563"/>
                        <a:ext cx="6562725" cy="154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67808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5780" name="Object 4"/>
          <p:cNvGraphicFramePr>
            <a:graphicFrameLocks noChangeAspect="1"/>
          </p:cNvGraphicFramePr>
          <p:nvPr/>
        </p:nvGraphicFramePr>
        <p:xfrm>
          <a:off x="1355725" y="949325"/>
          <a:ext cx="5783263" cy="2132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18" name="Equation" r:id="rId3" imgW="1320480" imgH="482400" progId="Equation.3">
                  <p:embed/>
                </p:oleObj>
              </mc:Choice>
              <mc:Fallback>
                <p:oleObj name="Equation" r:id="rId3" imgW="132048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5725" y="949325"/>
                        <a:ext cx="5783263" cy="21320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17661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663" name="Group 7"/>
          <p:cNvGrpSpPr>
            <a:grpSpLocks/>
          </p:cNvGrpSpPr>
          <p:nvPr/>
        </p:nvGrpSpPr>
        <p:grpSpPr bwMode="auto">
          <a:xfrm>
            <a:off x="604838" y="463550"/>
            <a:ext cx="5038725" cy="1131888"/>
            <a:chOff x="207" y="282"/>
            <a:chExt cx="3174" cy="713"/>
          </a:xfrm>
        </p:grpSpPr>
        <p:sp>
          <p:nvSpPr>
            <p:cNvPr id="70661" name="Rectangle 5"/>
            <p:cNvSpPr>
              <a:spLocks noChangeArrowheads="1"/>
            </p:cNvSpPr>
            <p:nvPr/>
          </p:nvSpPr>
          <p:spPr bwMode="auto">
            <a:xfrm>
              <a:off x="343" y="355"/>
              <a:ext cx="244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 altLang="en-US" sz="2800" b="1">
                  <a:solidFill>
                    <a:srgbClr val="008000"/>
                  </a:solidFill>
                  <a:cs typeface="Times New Roman" pitchFamily="18" charset="0"/>
                </a:rPr>
                <a:t>The Fourier series for</a:t>
              </a:r>
              <a:r>
                <a:rPr lang="en-US" altLang="en-US" sz="1200">
                  <a:cs typeface="Times New Roman" pitchFamily="18" charset="0"/>
                </a:rPr>
                <a:t> </a:t>
              </a:r>
              <a:endParaRPr lang="en-US" altLang="en-US"/>
            </a:p>
          </p:txBody>
        </p:sp>
        <p:graphicFrame>
          <p:nvGraphicFramePr>
            <p:cNvPr id="70660" name="Object 4"/>
            <p:cNvGraphicFramePr>
              <a:graphicFrameLocks noChangeAspect="1"/>
            </p:cNvGraphicFramePr>
            <p:nvPr/>
          </p:nvGraphicFramePr>
          <p:xfrm>
            <a:off x="2706" y="282"/>
            <a:ext cx="675" cy="41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442" name="Equation" r:id="rId3" imgW="342603" imgH="215713" progId="Equation.3">
                    <p:embed/>
                  </p:oleObj>
                </mc:Choice>
                <mc:Fallback>
                  <p:oleObj name="Equation" r:id="rId3" imgW="342603" imgH="215713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06" y="282"/>
                          <a:ext cx="675" cy="41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0662" name="Rectangle 6"/>
            <p:cNvSpPr>
              <a:spLocks noChangeArrowheads="1"/>
            </p:cNvSpPr>
            <p:nvPr/>
          </p:nvSpPr>
          <p:spPr bwMode="auto">
            <a:xfrm>
              <a:off x="207" y="668"/>
              <a:ext cx="252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r>
                <a:rPr lang="en-US" altLang="en-US" sz="2800" b="1">
                  <a:solidFill>
                    <a:srgbClr val="008000"/>
                  </a:solidFill>
                  <a:cs typeface="Times New Roman" pitchFamily="18" charset="0"/>
                </a:rPr>
                <a:t> can be expressed as:</a:t>
              </a:r>
              <a:endParaRPr lang="en-US" altLang="en-US" sz="2800" b="1">
                <a:solidFill>
                  <a:srgbClr val="008000"/>
                </a:solidFill>
              </a:endParaRPr>
            </a:p>
          </p:txBody>
        </p:sp>
      </p:grpSp>
      <p:sp>
        <p:nvSpPr>
          <p:cNvPr id="70665" name="Rectangle 9"/>
          <p:cNvSpPr>
            <a:spLocks noChangeArrowheads="1"/>
          </p:cNvSpPr>
          <p:nvPr/>
        </p:nvSpPr>
        <p:spPr bwMode="auto">
          <a:xfrm>
            <a:off x="0" y="31400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70664" name="Object 8"/>
          <p:cNvGraphicFramePr>
            <a:graphicFrameLocks noChangeAspect="1"/>
          </p:cNvGraphicFramePr>
          <p:nvPr/>
        </p:nvGraphicFramePr>
        <p:xfrm>
          <a:off x="544513" y="1839913"/>
          <a:ext cx="7612062" cy="336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43" name="Equation" r:id="rId5" imgW="2019240" imgH="888840" progId="Equation.3">
                  <p:embed/>
                </p:oleObj>
              </mc:Choice>
              <mc:Fallback>
                <p:oleObj name="Equation" r:id="rId5" imgW="2019240" imgH="8888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4513" y="1839913"/>
                        <a:ext cx="7612062" cy="3365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93315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6" name="Rectangle 6"/>
          <p:cNvSpPr>
            <a:spLocks noChangeArrowheads="1"/>
          </p:cNvSpPr>
          <p:nvPr/>
        </p:nvSpPr>
        <p:spPr bwMode="auto">
          <a:xfrm>
            <a:off x="544513" y="319088"/>
            <a:ext cx="66802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altLang="en-US" sz="2800" b="1">
                <a:solidFill>
                  <a:srgbClr val="008000"/>
                </a:solidFill>
                <a:cs typeface="Times New Roman" pitchFamily="18" charset="0"/>
              </a:rPr>
              <a:t>The coefficients </a:t>
            </a:r>
            <a:r>
              <a:rPr lang="en-US" altLang="en-US" sz="2800" b="1">
                <a:solidFill>
                  <a:srgbClr val="008000"/>
                </a:solidFill>
              </a:rPr>
              <a:t>can be evaluated in the following manner.</a:t>
            </a:r>
          </a:p>
        </p:txBody>
      </p:sp>
      <p:sp>
        <p:nvSpPr>
          <p:cNvPr id="71690" name="Rectangle 10"/>
          <p:cNvSpPr>
            <a:spLocks noChangeArrowheads="1"/>
          </p:cNvSpPr>
          <p:nvPr/>
        </p:nvSpPr>
        <p:spPr bwMode="auto">
          <a:xfrm>
            <a:off x="0" y="32115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71689" name="Object 9"/>
          <p:cNvGraphicFramePr>
            <a:graphicFrameLocks noChangeAspect="1"/>
          </p:cNvGraphicFramePr>
          <p:nvPr/>
        </p:nvGraphicFramePr>
        <p:xfrm>
          <a:off x="544513" y="1366838"/>
          <a:ext cx="7483475" cy="2228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66" name="Equation" r:id="rId3" imgW="2920680" imgH="863280" progId="Equation.3">
                  <p:embed/>
                </p:oleObj>
              </mc:Choice>
              <mc:Fallback>
                <p:oleObj name="Equation" r:id="rId3" imgW="2920680" imgH="863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4513" y="1366838"/>
                        <a:ext cx="7483475" cy="2228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692" name="Rectangle 12"/>
          <p:cNvSpPr>
            <a:spLocks noChangeArrowheads="1"/>
          </p:cNvSpPr>
          <p:nvPr/>
        </p:nvSpPr>
        <p:spPr bwMode="auto">
          <a:xfrm>
            <a:off x="0" y="32115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71691" name="Object 11"/>
          <p:cNvGraphicFramePr>
            <a:graphicFrameLocks noChangeAspect="1"/>
          </p:cNvGraphicFramePr>
          <p:nvPr/>
        </p:nvGraphicFramePr>
        <p:xfrm>
          <a:off x="544513" y="3724275"/>
          <a:ext cx="6921500" cy="1249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67" name="Equation" r:id="rId5" imgW="2197080" imgH="393480" progId="Equation.3">
                  <p:embed/>
                </p:oleObj>
              </mc:Choice>
              <mc:Fallback>
                <p:oleObj name="Equation" r:id="rId5" imgW="21970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4513" y="3724275"/>
                        <a:ext cx="6921500" cy="1249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694" name="Rectangle 14"/>
          <p:cNvSpPr>
            <a:spLocks noChangeArrowheads="1"/>
          </p:cNvSpPr>
          <p:nvPr/>
        </p:nvSpPr>
        <p:spPr bwMode="auto">
          <a:xfrm>
            <a:off x="0" y="32115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71693" name="Object 13"/>
          <p:cNvGraphicFramePr>
            <a:graphicFrameLocks noChangeAspect="1"/>
          </p:cNvGraphicFramePr>
          <p:nvPr/>
        </p:nvGraphicFramePr>
        <p:xfrm>
          <a:off x="544513" y="5248275"/>
          <a:ext cx="4329112" cy="1260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68" name="Equation" r:id="rId7" imgW="1358640" imgH="393480" progId="Equation.3">
                  <p:embed/>
                </p:oleObj>
              </mc:Choice>
              <mc:Fallback>
                <p:oleObj name="Equation" r:id="rId7" imgW="135864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4513" y="5248275"/>
                        <a:ext cx="4329112" cy="1260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21415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9" name="Rectangle 5"/>
          <p:cNvSpPr>
            <a:spLocks noChangeArrowheads="1"/>
          </p:cNvSpPr>
          <p:nvPr/>
        </p:nvSpPr>
        <p:spPr bwMode="auto">
          <a:xfrm>
            <a:off x="0" y="32115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72711" name="Object 7"/>
          <p:cNvGraphicFramePr>
            <a:graphicFrameLocks noChangeAspect="1"/>
          </p:cNvGraphicFramePr>
          <p:nvPr/>
        </p:nvGraphicFramePr>
        <p:xfrm>
          <a:off x="544513" y="266700"/>
          <a:ext cx="7899400" cy="2352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490" name="Equation" r:id="rId3" imgW="2920680" imgH="863280" progId="Equation.3">
                  <p:embed/>
                </p:oleObj>
              </mc:Choice>
              <mc:Fallback>
                <p:oleObj name="Equation" r:id="rId3" imgW="2920680" imgH="863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4513" y="266700"/>
                        <a:ext cx="7899400" cy="2352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712" name="Object 8"/>
          <p:cNvGraphicFramePr>
            <a:graphicFrameLocks noChangeAspect="1"/>
          </p:cNvGraphicFramePr>
          <p:nvPr/>
        </p:nvGraphicFramePr>
        <p:xfrm>
          <a:off x="544513" y="3089275"/>
          <a:ext cx="6921500" cy="1249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491" name="Equation" r:id="rId5" imgW="2197080" imgH="393480" progId="Equation.3">
                  <p:embed/>
                </p:oleObj>
              </mc:Choice>
              <mc:Fallback>
                <p:oleObj name="Equation" r:id="rId5" imgW="21970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4513" y="3089275"/>
                        <a:ext cx="6921500" cy="1249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713" name="Object 9"/>
          <p:cNvGraphicFramePr>
            <a:graphicFrameLocks noChangeAspect="1"/>
          </p:cNvGraphicFramePr>
          <p:nvPr/>
        </p:nvGraphicFramePr>
        <p:xfrm>
          <a:off x="625475" y="4752975"/>
          <a:ext cx="4167188" cy="1260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492" name="Equation" r:id="rId7" imgW="1307880" imgH="393480" progId="Equation.3">
                  <p:embed/>
                </p:oleObj>
              </mc:Choice>
              <mc:Fallback>
                <p:oleObj name="Equation" r:id="rId7" imgW="13078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5475" y="4752975"/>
                        <a:ext cx="4167188" cy="1260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4722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6" name="Rectangle 8"/>
          <p:cNvSpPr>
            <a:spLocks noChangeArrowheads="1"/>
          </p:cNvSpPr>
          <p:nvPr/>
        </p:nvSpPr>
        <p:spPr bwMode="auto">
          <a:xfrm>
            <a:off x="1360488" y="5103813"/>
            <a:ext cx="227012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altLang="en-US" sz="1200">
                <a:cs typeface="Times New Roman" pitchFamily="18" charset="0"/>
              </a:rPr>
              <a:t>.</a:t>
            </a:r>
            <a:endParaRPr lang="en-US" altLang="en-US"/>
          </a:p>
        </p:txBody>
      </p:sp>
      <p:graphicFrame>
        <p:nvGraphicFramePr>
          <p:cNvPr id="73737" name="Object 9"/>
          <p:cNvGraphicFramePr>
            <a:graphicFrameLocks noChangeAspect="1"/>
          </p:cNvGraphicFramePr>
          <p:nvPr/>
        </p:nvGraphicFramePr>
        <p:xfrm>
          <a:off x="544513" y="406400"/>
          <a:ext cx="3597275" cy="1579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14" name="Equation" r:id="rId3" imgW="990360" imgH="431640" progId="Equation.3">
                  <p:embed/>
                </p:oleObj>
              </mc:Choice>
              <mc:Fallback>
                <p:oleObj name="Equation" r:id="rId3" imgW="99036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4513" y="406400"/>
                        <a:ext cx="3597275" cy="1579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738" name="Object 10"/>
          <p:cNvGraphicFramePr>
            <a:graphicFrameLocks noChangeAspect="1"/>
          </p:cNvGraphicFramePr>
          <p:nvPr/>
        </p:nvGraphicFramePr>
        <p:xfrm>
          <a:off x="4605338" y="282575"/>
          <a:ext cx="4086225" cy="170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15" name="Equation" r:id="rId5" imgW="1041120" imgH="431640" progId="Equation.3">
                  <p:embed/>
                </p:oleObj>
              </mc:Choice>
              <mc:Fallback>
                <p:oleObj name="Equation" r:id="rId5" imgW="104112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05338" y="282575"/>
                        <a:ext cx="4086225" cy="1706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3742" name="Group 14"/>
          <p:cNvGrpSpPr>
            <a:grpSpLocks/>
          </p:cNvGrpSpPr>
          <p:nvPr/>
        </p:nvGrpSpPr>
        <p:grpSpPr bwMode="auto">
          <a:xfrm>
            <a:off x="544513" y="1878013"/>
            <a:ext cx="7939087" cy="1754187"/>
            <a:chOff x="343" y="1183"/>
            <a:chExt cx="5001" cy="1105"/>
          </a:xfrm>
        </p:grpSpPr>
        <p:grpSp>
          <p:nvGrpSpPr>
            <p:cNvPr id="73740" name="Group 12"/>
            <p:cNvGrpSpPr>
              <a:grpSpLocks/>
            </p:cNvGrpSpPr>
            <p:nvPr/>
          </p:nvGrpSpPr>
          <p:grpSpPr bwMode="auto">
            <a:xfrm>
              <a:off x="343" y="1183"/>
              <a:ext cx="5001" cy="1105"/>
              <a:chOff x="343" y="1183"/>
              <a:chExt cx="5001" cy="1105"/>
            </a:xfrm>
          </p:grpSpPr>
          <p:graphicFrame>
            <p:nvGraphicFramePr>
              <p:cNvPr id="73733" name="Object 5"/>
              <p:cNvGraphicFramePr>
                <a:graphicFrameLocks noChangeAspect="1"/>
              </p:cNvGraphicFramePr>
              <p:nvPr/>
            </p:nvGraphicFramePr>
            <p:xfrm>
              <a:off x="1453" y="1183"/>
              <a:ext cx="690" cy="69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4516" name="Equation" r:id="rId7" imgW="228600" imgH="228600" progId="Equation.3">
                      <p:embed/>
                    </p:oleObj>
                  </mc:Choice>
                  <mc:Fallback>
                    <p:oleObj name="Equation" r:id="rId7" imgW="228600" imgH="2286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453" y="1183"/>
                            <a:ext cx="690" cy="69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73732" name="Object 4"/>
              <p:cNvGraphicFramePr>
                <a:graphicFrameLocks noChangeAspect="1"/>
              </p:cNvGraphicFramePr>
              <p:nvPr/>
            </p:nvGraphicFramePr>
            <p:xfrm>
              <a:off x="343" y="1558"/>
              <a:ext cx="558" cy="73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4517" name="Equation" r:id="rId9" imgW="177646" imgH="228402" progId="Equation.3">
                      <p:embed/>
                    </p:oleObj>
                  </mc:Choice>
                  <mc:Fallback>
                    <p:oleObj name="Equation" r:id="rId9" imgW="177646" imgH="228402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43" y="1558"/>
                            <a:ext cx="558" cy="73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73734" name="Rectangle 6"/>
              <p:cNvSpPr>
                <a:spLocks noChangeArrowheads="1"/>
              </p:cNvSpPr>
              <p:nvPr/>
            </p:nvSpPr>
            <p:spPr bwMode="auto">
              <a:xfrm>
                <a:off x="343" y="1353"/>
                <a:ext cx="1116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r>
                  <a:rPr lang="en-US" altLang="en-US" sz="2800" b="1">
                    <a:solidFill>
                      <a:srgbClr val="008000"/>
                    </a:solidFill>
                    <a:cs typeface="Times New Roman" pitchFamily="18" charset="0"/>
                  </a:rPr>
                  <a:t>Note that</a:t>
                </a:r>
                <a:r>
                  <a:rPr lang="en-US" altLang="en-US" sz="1200">
                    <a:cs typeface="Times New Roman" pitchFamily="18" charset="0"/>
                  </a:rPr>
                  <a:t> </a:t>
                </a:r>
                <a:endParaRPr lang="en-US" altLang="en-US"/>
              </a:p>
            </p:txBody>
          </p:sp>
          <p:sp>
            <p:nvSpPr>
              <p:cNvPr id="73735" name="Rectangle 7"/>
              <p:cNvSpPr>
                <a:spLocks noChangeArrowheads="1"/>
              </p:cNvSpPr>
              <p:nvPr/>
            </p:nvSpPr>
            <p:spPr bwMode="auto">
              <a:xfrm>
                <a:off x="2185" y="1366"/>
                <a:ext cx="3159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r>
                  <a:rPr lang="en-US" altLang="en-US" sz="2800" b="1">
                    <a:solidFill>
                      <a:srgbClr val="008000"/>
                    </a:solidFill>
                    <a:cs typeface="Times New Roman" pitchFamily="18" charset="0"/>
                  </a:rPr>
                  <a:t> is the complex conjugate of</a:t>
                </a:r>
                <a:r>
                  <a:rPr lang="en-US" altLang="en-US" sz="1200">
                    <a:cs typeface="Times New Roman" pitchFamily="18" charset="0"/>
                  </a:rPr>
                  <a:t> </a:t>
                </a:r>
                <a:endParaRPr lang="en-US" altLang="en-US"/>
              </a:p>
            </p:txBody>
          </p:sp>
          <p:sp>
            <p:nvSpPr>
              <p:cNvPr id="73739" name="Text Box 11"/>
              <p:cNvSpPr txBox="1">
                <a:spLocks noChangeArrowheads="1"/>
              </p:cNvSpPr>
              <p:nvPr/>
            </p:nvSpPr>
            <p:spPr bwMode="auto">
              <a:xfrm>
                <a:off x="889" y="1755"/>
                <a:ext cx="410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 sz="2800" b="1">
                    <a:solidFill>
                      <a:srgbClr val="008000"/>
                    </a:solidFill>
                  </a:rPr>
                  <a:t>.</a:t>
                </a:r>
              </a:p>
            </p:txBody>
          </p:sp>
        </p:grpSp>
        <p:sp>
          <p:nvSpPr>
            <p:cNvPr id="73741" name="Rectangle 13"/>
            <p:cNvSpPr>
              <a:spLocks noChangeArrowheads="1"/>
            </p:cNvSpPr>
            <p:nvPr/>
          </p:nvSpPr>
          <p:spPr bwMode="auto">
            <a:xfrm>
              <a:off x="1224" y="1803"/>
              <a:ext cx="2761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 altLang="en-US" sz="2800" b="1">
                  <a:solidFill>
                    <a:srgbClr val="008000"/>
                  </a:solidFill>
                </a:rPr>
                <a:t>Hence we may write that</a:t>
              </a:r>
              <a:r>
                <a:rPr lang="en-US" altLang="en-US"/>
                <a:t> </a:t>
              </a:r>
            </a:p>
          </p:txBody>
        </p:sp>
      </p:grpSp>
      <p:sp>
        <p:nvSpPr>
          <p:cNvPr id="73744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73743" name="Object 15"/>
          <p:cNvGraphicFramePr>
            <a:graphicFrameLocks noChangeAspect="1"/>
          </p:cNvGraphicFramePr>
          <p:nvPr/>
        </p:nvGraphicFramePr>
        <p:xfrm>
          <a:off x="544513" y="3498850"/>
          <a:ext cx="5381625" cy="164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18" name="Equation" r:id="rId11" imgW="1371600" imgH="419100" progId="Equation.3">
                  <p:embed/>
                </p:oleObj>
              </mc:Choice>
              <mc:Fallback>
                <p:oleObj name="Equation" r:id="rId11" imgW="13716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4513" y="3498850"/>
                        <a:ext cx="5381625" cy="1644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3746" name="Rectangle 18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73745" name="Object 17"/>
          <p:cNvGraphicFramePr>
            <a:graphicFrameLocks noChangeAspect="1"/>
          </p:cNvGraphicFramePr>
          <p:nvPr/>
        </p:nvGraphicFramePr>
        <p:xfrm>
          <a:off x="2295525" y="5402263"/>
          <a:ext cx="4327525" cy="808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19" name="Equation" r:id="rId13" imgW="1104900" imgH="203200" progId="Equation.3">
                  <p:embed/>
                </p:oleObj>
              </mc:Choice>
              <mc:Fallback>
                <p:oleObj name="Equation" r:id="rId13" imgW="11049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95525" y="5402263"/>
                        <a:ext cx="4327525" cy="8080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07882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762" name="Group 10"/>
          <p:cNvGrpSpPr>
            <a:grpSpLocks/>
          </p:cNvGrpSpPr>
          <p:nvPr/>
        </p:nvGrpSpPr>
        <p:grpSpPr bwMode="auto">
          <a:xfrm>
            <a:off x="544513" y="485775"/>
            <a:ext cx="7304087" cy="1228725"/>
            <a:chOff x="343" y="306"/>
            <a:chExt cx="4601" cy="774"/>
          </a:xfrm>
        </p:grpSpPr>
        <p:sp>
          <p:nvSpPr>
            <p:cNvPr id="74758" name="Rectangle 6"/>
            <p:cNvSpPr>
              <a:spLocks noChangeArrowheads="1"/>
            </p:cNvSpPr>
            <p:nvPr/>
          </p:nvSpPr>
          <p:spPr bwMode="auto">
            <a:xfrm>
              <a:off x="343" y="306"/>
              <a:ext cx="4601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 altLang="en-US" sz="2800" b="1">
                  <a:solidFill>
                    <a:srgbClr val="008000"/>
                  </a:solidFill>
                  <a:cs typeface="Times New Roman" pitchFamily="18" charset="0"/>
                </a:rPr>
                <a:t>The complex form of the Fourier series of </a:t>
              </a:r>
              <a:endParaRPr lang="en-US" altLang="en-US" sz="2800" b="1">
                <a:solidFill>
                  <a:srgbClr val="008000"/>
                </a:solidFill>
              </a:endParaRPr>
            </a:p>
          </p:txBody>
        </p:sp>
        <p:grpSp>
          <p:nvGrpSpPr>
            <p:cNvPr id="74761" name="Group 9"/>
            <p:cNvGrpSpPr>
              <a:grpSpLocks/>
            </p:cNvGrpSpPr>
            <p:nvPr/>
          </p:nvGrpSpPr>
          <p:grpSpPr bwMode="auto">
            <a:xfrm>
              <a:off x="343" y="634"/>
              <a:ext cx="2953" cy="446"/>
              <a:chOff x="461" y="634"/>
              <a:chExt cx="2953" cy="446"/>
            </a:xfrm>
          </p:grpSpPr>
          <p:graphicFrame>
            <p:nvGraphicFramePr>
              <p:cNvPr id="74757" name="Object 5"/>
              <p:cNvGraphicFramePr>
                <a:graphicFrameLocks noChangeAspect="1"/>
              </p:cNvGraphicFramePr>
              <p:nvPr/>
            </p:nvGraphicFramePr>
            <p:xfrm>
              <a:off x="461" y="692"/>
              <a:ext cx="597" cy="37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5538" name="Equation" r:id="rId3" imgW="342603" imgH="215713" progId="Equation.3">
                      <p:embed/>
                    </p:oleObj>
                  </mc:Choice>
                  <mc:Fallback>
                    <p:oleObj name="Equation" r:id="rId3" imgW="342603" imgH="215713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61" y="692"/>
                            <a:ext cx="597" cy="37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74756" name="Object 4"/>
              <p:cNvGraphicFramePr>
                <a:graphicFrameLocks noChangeAspect="1"/>
              </p:cNvGraphicFramePr>
              <p:nvPr/>
            </p:nvGraphicFramePr>
            <p:xfrm>
              <a:off x="2387" y="634"/>
              <a:ext cx="583" cy="44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5539" name="Equation" r:id="rId5" imgW="228402" imgH="177646" progId="Equation.3">
                      <p:embed/>
                    </p:oleObj>
                  </mc:Choice>
                  <mc:Fallback>
                    <p:oleObj name="Equation" r:id="rId5" imgW="228402" imgH="177646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387" y="634"/>
                            <a:ext cx="583" cy="446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74759" name="Rectangle 7"/>
              <p:cNvSpPr>
                <a:spLocks noChangeArrowheads="1"/>
              </p:cNvSpPr>
              <p:nvPr/>
            </p:nvSpPr>
            <p:spPr bwMode="auto">
              <a:xfrm>
                <a:off x="1035" y="750"/>
                <a:ext cx="1400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r>
                  <a:rPr lang="en-US" altLang="en-US" sz="1200">
                    <a:cs typeface="Times New Roman" pitchFamily="18" charset="0"/>
                  </a:rPr>
                  <a:t> </a:t>
                </a:r>
                <a:r>
                  <a:rPr lang="en-US" altLang="en-US" sz="2800" b="1">
                    <a:solidFill>
                      <a:srgbClr val="008000"/>
                    </a:solidFill>
                    <a:cs typeface="Times New Roman" pitchFamily="18" charset="0"/>
                  </a:rPr>
                  <a:t>with period </a:t>
                </a:r>
                <a:endParaRPr lang="en-US" altLang="en-US" sz="2800" b="1">
                  <a:solidFill>
                    <a:srgbClr val="008000"/>
                  </a:solidFill>
                </a:endParaRPr>
              </a:p>
            </p:txBody>
          </p:sp>
          <p:sp>
            <p:nvSpPr>
              <p:cNvPr id="74760" name="Rectangle 8"/>
              <p:cNvSpPr>
                <a:spLocks noChangeArrowheads="1"/>
              </p:cNvSpPr>
              <p:nvPr/>
            </p:nvSpPr>
            <p:spPr bwMode="auto">
              <a:xfrm>
                <a:off x="3021" y="778"/>
                <a:ext cx="39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r>
                  <a:rPr lang="en-US" altLang="en-US" sz="2400" b="1">
                    <a:solidFill>
                      <a:srgbClr val="008000"/>
                    </a:solidFill>
                    <a:cs typeface="Times New Roman" pitchFamily="18" charset="0"/>
                  </a:rPr>
                  <a:t>is: </a:t>
                </a:r>
                <a:endParaRPr lang="en-US" altLang="en-US" sz="2400" b="1">
                  <a:solidFill>
                    <a:srgbClr val="008000"/>
                  </a:solidFill>
                </a:endParaRPr>
              </a:p>
            </p:txBody>
          </p:sp>
        </p:grpSp>
      </p:grpSp>
      <p:sp>
        <p:nvSpPr>
          <p:cNvPr id="74764" name="Rectangle 12"/>
          <p:cNvSpPr>
            <a:spLocks noChangeArrowheads="1"/>
          </p:cNvSpPr>
          <p:nvPr/>
        </p:nvSpPr>
        <p:spPr bwMode="auto">
          <a:xfrm>
            <a:off x="0" y="31400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74763" name="Object 11"/>
          <p:cNvGraphicFramePr>
            <a:graphicFrameLocks noChangeAspect="1"/>
          </p:cNvGraphicFramePr>
          <p:nvPr/>
        </p:nvGraphicFramePr>
        <p:xfrm>
          <a:off x="544513" y="2006600"/>
          <a:ext cx="4914900" cy="192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40" name="Equation" r:id="rId7" imgW="1104900" imgH="431800" progId="Equation.3">
                  <p:embed/>
                </p:oleObj>
              </mc:Choice>
              <mc:Fallback>
                <p:oleObj name="Equation" r:id="rId7" imgW="11049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4513" y="2006600"/>
                        <a:ext cx="4914900" cy="1927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0727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ChangeArrowheads="1"/>
          </p:cNvSpPr>
          <p:nvPr/>
        </p:nvSpPr>
        <p:spPr bwMode="auto">
          <a:xfrm>
            <a:off x="609600" y="381000"/>
            <a:ext cx="70104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altLang="en-US" sz="2800" b="1">
                <a:solidFill>
                  <a:srgbClr val="008000"/>
                </a:solidFill>
              </a:rPr>
              <a:t>Example 1. Find the Fourier series of the following periodic function.</a:t>
            </a:r>
            <a:r>
              <a:rPr lang="en-US" altLang="en-US" sz="2800" b="1"/>
              <a:t> </a:t>
            </a:r>
          </a:p>
        </p:txBody>
      </p:sp>
      <p:sp>
        <p:nvSpPr>
          <p:cNvPr id="80899" name="Rectangle 3"/>
          <p:cNvSpPr>
            <a:spLocks noChangeArrowheads="1"/>
          </p:cNvSpPr>
          <p:nvPr/>
        </p:nvSpPr>
        <p:spPr bwMode="auto">
          <a:xfrm>
            <a:off x="0" y="2438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80900" name="Object 4"/>
          <p:cNvGraphicFramePr>
            <a:graphicFrameLocks noChangeAspect="1"/>
          </p:cNvGraphicFramePr>
          <p:nvPr/>
        </p:nvGraphicFramePr>
        <p:xfrm>
          <a:off x="609600" y="1447800"/>
          <a:ext cx="5791200" cy="251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62" name="Visio" r:id="rId3" imgW="5467380" imgH="2376952" progId="Visio.Drawing.11">
                  <p:embed/>
                </p:oleObj>
              </mc:Choice>
              <mc:Fallback>
                <p:oleObj name="Visio" r:id="rId3" imgW="5467380" imgH="2376952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447800"/>
                        <a:ext cx="5791200" cy="2514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0901" name="Rectangle 5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80902" name="Object 6"/>
          <p:cNvGraphicFramePr>
            <a:graphicFrameLocks noChangeAspect="1"/>
          </p:cNvGraphicFramePr>
          <p:nvPr/>
        </p:nvGraphicFramePr>
        <p:xfrm>
          <a:off x="1066800" y="3962400"/>
          <a:ext cx="5715000" cy="1212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63" name="Equation" r:id="rId5" imgW="2019300" imgH="431800" progId="Equation.3">
                  <p:embed/>
                </p:oleObj>
              </mc:Choice>
              <mc:Fallback>
                <p:oleObj name="Equation" r:id="rId5" imgW="20193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3962400"/>
                        <a:ext cx="5715000" cy="1212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0903" name="Rectangle 7"/>
          <p:cNvSpPr>
            <a:spLocks noChangeArrowheads="1"/>
          </p:cNvSpPr>
          <p:nvPr/>
        </p:nvSpPr>
        <p:spPr bwMode="auto">
          <a:xfrm>
            <a:off x="0" y="3319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80904" name="Object 8"/>
          <p:cNvGraphicFramePr>
            <a:graphicFrameLocks noChangeAspect="1"/>
          </p:cNvGraphicFramePr>
          <p:nvPr/>
        </p:nvGraphicFramePr>
        <p:xfrm>
          <a:off x="1143000" y="5334000"/>
          <a:ext cx="3352800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64" name="Equation" r:id="rId7" imgW="1117115" imgH="215806" progId="Equation.3">
                  <p:embed/>
                </p:oleObj>
              </mc:Choice>
              <mc:Fallback>
                <p:oleObj name="Equation" r:id="rId7" imgW="1117115" imgH="21580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5334000"/>
                        <a:ext cx="3352800" cy="660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19059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9877" name="Object 5"/>
          <p:cNvGraphicFramePr>
            <a:graphicFrameLocks noChangeAspect="1"/>
          </p:cNvGraphicFramePr>
          <p:nvPr/>
        </p:nvGraphicFramePr>
        <p:xfrm>
          <a:off x="544513" y="381000"/>
          <a:ext cx="4430712" cy="2687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586" name="Mathcad" r:id="rId3" imgW="1962000" imgH="1190520" progId="Mathcad">
                  <p:embed/>
                </p:oleObj>
              </mc:Choice>
              <mc:Fallback>
                <p:oleObj name="Mathcad" r:id="rId3" imgW="1962000" imgH="1190520" progId="Mathcad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4513" y="381000"/>
                        <a:ext cx="4430712" cy="2687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880" name="Object 8"/>
          <p:cNvGraphicFramePr>
            <a:graphicFrameLocks noChangeAspect="1"/>
          </p:cNvGraphicFramePr>
          <p:nvPr/>
        </p:nvGraphicFramePr>
        <p:xfrm>
          <a:off x="544513" y="3305175"/>
          <a:ext cx="4125912" cy="298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587" name="Mathcad" r:id="rId5" imgW="1514520" imgH="1095480" progId="Mathcad">
                  <p:embed/>
                </p:oleObj>
              </mc:Choice>
              <mc:Fallback>
                <p:oleObj name="Mathcad" r:id="rId5" imgW="1514520" imgH="1095480" progId="Mathcad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4513" y="3305175"/>
                        <a:ext cx="4125912" cy="298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90889782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24" name="Object 4"/>
          <p:cNvGraphicFramePr>
            <a:graphicFrameLocks noChangeAspect="1"/>
          </p:cNvGraphicFramePr>
          <p:nvPr/>
        </p:nvGraphicFramePr>
        <p:xfrm>
          <a:off x="544513" y="295275"/>
          <a:ext cx="4816475" cy="2681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10" name="Mathcad" r:id="rId3" imgW="1943280" imgH="1123920" progId="Mathcad">
                  <p:embed/>
                </p:oleObj>
              </mc:Choice>
              <mc:Fallback>
                <p:oleObj name="Mathcad" r:id="rId3" imgW="1943280" imgH="1123920" progId="Mathcad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4513" y="295275"/>
                        <a:ext cx="4816475" cy="2681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25" name="Object 5"/>
          <p:cNvGraphicFramePr>
            <a:graphicFrameLocks noChangeAspect="1"/>
          </p:cNvGraphicFramePr>
          <p:nvPr/>
        </p:nvGraphicFramePr>
        <p:xfrm>
          <a:off x="544513" y="3305175"/>
          <a:ext cx="7718425" cy="1243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11" name="Mathcad" r:id="rId5" imgW="3666960" imgH="590400" progId="Mathcad">
                  <p:embed/>
                </p:oleObj>
              </mc:Choice>
              <mc:Fallback>
                <p:oleObj name="Mathcad" r:id="rId5" imgW="3666960" imgH="590400" progId="Mathcad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4513" y="3305175"/>
                        <a:ext cx="7718425" cy="1243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74502471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13" y="554038"/>
            <a:ext cx="4857750" cy="152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82949" name="Object 5"/>
          <p:cNvGraphicFramePr>
            <a:graphicFrameLocks noChangeAspect="1"/>
          </p:cNvGraphicFramePr>
          <p:nvPr/>
        </p:nvGraphicFramePr>
        <p:xfrm>
          <a:off x="544513" y="2638425"/>
          <a:ext cx="8037512" cy="1352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34" name="Mathcad" r:id="rId4" imgW="3962520" imgH="666720" progId="Mathcad">
                  <p:embed/>
                </p:oleObj>
              </mc:Choice>
              <mc:Fallback>
                <p:oleObj name="Mathcad" r:id="rId4" imgW="3962520" imgH="666720" progId="Mathcad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4513" y="2638425"/>
                        <a:ext cx="8037512" cy="1352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543376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7828" name="Object 4"/>
          <p:cNvGraphicFramePr>
            <a:graphicFrameLocks noChangeAspect="1"/>
          </p:cNvGraphicFramePr>
          <p:nvPr/>
        </p:nvGraphicFramePr>
        <p:xfrm>
          <a:off x="747713" y="674688"/>
          <a:ext cx="7607300" cy="474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0" name="Visio" r:id="rId3" imgW="4309567" imgH="2201266" progId="Visio.Drawing.11">
                  <p:embed/>
                </p:oleObj>
              </mc:Choice>
              <mc:Fallback>
                <p:oleObj name="Visio" r:id="rId3" imgW="4309567" imgH="2201266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7713" y="674688"/>
                        <a:ext cx="7607300" cy="4743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1035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3972" name="Object 4"/>
          <p:cNvGraphicFramePr>
            <a:graphicFrameLocks noChangeAspect="1"/>
          </p:cNvGraphicFramePr>
          <p:nvPr/>
        </p:nvGraphicFramePr>
        <p:xfrm>
          <a:off x="544513" y="0"/>
          <a:ext cx="7466012" cy="291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58" name="Mathcad" r:id="rId3" imgW="4238640" imgH="1657440" progId="Mathcad">
                  <p:embed/>
                </p:oleObj>
              </mc:Choice>
              <mc:Fallback>
                <p:oleObj name="Mathcad" r:id="rId3" imgW="4238640" imgH="1657440" progId="Mathcad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4513" y="0"/>
                        <a:ext cx="7466012" cy="2917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39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13" y="3935413"/>
            <a:ext cx="5041900" cy="136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5305347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4996" name="Object 4"/>
          <p:cNvGraphicFramePr>
            <a:graphicFrameLocks noChangeAspect="1"/>
          </p:cNvGraphicFramePr>
          <p:nvPr/>
        </p:nvGraphicFramePr>
        <p:xfrm>
          <a:off x="327025" y="2446338"/>
          <a:ext cx="8599488" cy="1254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682" name="Mathcad" r:id="rId3" imgW="4943520" imgH="571680" progId="Mathcad">
                  <p:embed/>
                </p:oleObj>
              </mc:Choice>
              <mc:Fallback>
                <p:oleObj name="Mathcad" r:id="rId3" imgW="4943520" imgH="571680" progId="Mathcad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025" y="2446338"/>
                        <a:ext cx="8599488" cy="1254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4997" name="Object 5"/>
          <p:cNvGraphicFramePr>
            <a:graphicFrameLocks noChangeAspect="1"/>
          </p:cNvGraphicFramePr>
          <p:nvPr/>
        </p:nvGraphicFramePr>
        <p:xfrm>
          <a:off x="369888" y="4445000"/>
          <a:ext cx="8599487" cy="1279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683" name="Mathcad" r:id="rId5" imgW="4896000" imgH="571680" progId="Mathcad">
                  <p:embed/>
                </p:oleObj>
              </mc:Choice>
              <mc:Fallback>
                <p:oleObj name="Mathcad" r:id="rId5" imgW="4896000" imgH="571680" progId="Mathcad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9888" y="4445000"/>
                        <a:ext cx="8599487" cy="1279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4998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13" y="481013"/>
            <a:ext cx="5041900" cy="136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86073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8852" name="Object 4"/>
          <p:cNvGraphicFramePr>
            <a:graphicFrameLocks noChangeAspect="1"/>
          </p:cNvGraphicFramePr>
          <p:nvPr/>
        </p:nvGraphicFramePr>
        <p:xfrm>
          <a:off x="547688" y="647700"/>
          <a:ext cx="7931150" cy="448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4" name="Visio" r:id="rId3" imgW="4360164" imgH="2136648" progId="Visio.Drawing.11">
                  <p:embed/>
                </p:oleObj>
              </mc:Choice>
              <mc:Fallback>
                <p:oleObj name="Visio" r:id="rId3" imgW="4360164" imgH="2136648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7688" y="647700"/>
                        <a:ext cx="7931150" cy="4486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4930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856</Words>
  <Application>Microsoft Office PowerPoint</Application>
  <PresentationFormat>On-screen Show (4:3)</PresentationFormat>
  <Paragraphs>210</Paragraphs>
  <Slides>81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4</vt:i4>
      </vt:variant>
      <vt:variant>
        <vt:lpstr>Slide Titles</vt:lpstr>
      </vt:variant>
      <vt:variant>
        <vt:i4>81</vt:i4>
      </vt:variant>
    </vt:vector>
  </HeadingPairs>
  <TitlesOfParts>
    <vt:vector size="86" baseType="lpstr">
      <vt:lpstr>Office Theme</vt:lpstr>
      <vt:lpstr>Microsoft Equation 3.0</vt:lpstr>
      <vt:lpstr>Microsoft Visio Drawing</vt:lpstr>
      <vt:lpstr>Microsoft Word Document</vt:lpstr>
      <vt:lpstr>Mathcad Document</vt:lpstr>
      <vt:lpstr>Periodic Functions and Fourier Series</vt:lpstr>
      <vt:lpstr>Periodic Functions</vt:lpstr>
      <vt:lpstr>PowerPoint Presentation</vt:lpstr>
      <vt:lpstr>PowerPoint Presentation</vt:lpstr>
      <vt:lpstr>PowerPoint Presentation</vt:lpstr>
      <vt:lpstr>Fourier Series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Periodic Functions and Fourier Series</dc:title>
  <dc:creator>sabah</dc:creator>
  <cp:lastModifiedBy>s</cp:lastModifiedBy>
  <cp:revision>1</cp:revision>
  <dcterms:created xsi:type="dcterms:W3CDTF">2006-08-16T00:00:00Z</dcterms:created>
  <dcterms:modified xsi:type="dcterms:W3CDTF">2018-11-21T20:04:26Z</dcterms:modified>
</cp:coreProperties>
</file>